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92" r:id="rId5"/>
    <p:sldMasterId id="2147483721" r:id="rId6"/>
    <p:sldMasterId id="2147483723" r:id="rId7"/>
    <p:sldMasterId id="2147483739" r:id="rId8"/>
    <p:sldMasterId id="2147483743" r:id="rId9"/>
    <p:sldMasterId id="2147483764" r:id="rId10"/>
    <p:sldMasterId id="2147483796" r:id="rId11"/>
  </p:sldMasterIdLst>
  <p:notesMasterIdLst>
    <p:notesMasterId r:id="rId57"/>
  </p:notesMasterIdLst>
  <p:sldIdLst>
    <p:sldId id="256" r:id="rId12"/>
    <p:sldId id="2943" r:id="rId13"/>
    <p:sldId id="2944" r:id="rId14"/>
    <p:sldId id="2945" r:id="rId15"/>
    <p:sldId id="2946" r:id="rId16"/>
    <p:sldId id="333" r:id="rId17"/>
    <p:sldId id="337" r:id="rId18"/>
    <p:sldId id="338" r:id="rId19"/>
    <p:sldId id="339" r:id="rId20"/>
    <p:sldId id="340" r:id="rId21"/>
    <p:sldId id="2213" r:id="rId22"/>
    <p:sldId id="260" r:id="rId23"/>
    <p:sldId id="2214" r:id="rId24"/>
    <p:sldId id="2188" r:id="rId25"/>
    <p:sldId id="264" r:id="rId26"/>
    <p:sldId id="2215" r:id="rId27"/>
    <p:sldId id="261" r:id="rId28"/>
    <p:sldId id="258" r:id="rId29"/>
    <p:sldId id="302" r:id="rId30"/>
    <p:sldId id="2180" r:id="rId31"/>
    <p:sldId id="2181" r:id="rId32"/>
    <p:sldId id="2182" r:id="rId33"/>
    <p:sldId id="303" r:id="rId34"/>
    <p:sldId id="304" r:id="rId35"/>
    <p:sldId id="305" r:id="rId36"/>
    <p:sldId id="306" r:id="rId37"/>
    <p:sldId id="299" r:id="rId38"/>
    <p:sldId id="262" r:id="rId39"/>
    <p:sldId id="308" r:id="rId40"/>
    <p:sldId id="323" r:id="rId41"/>
    <p:sldId id="276" r:id="rId42"/>
    <p:sldId id="309" r:id="rId43"/>
    <p:sldId id="321" r:id="rId44"/>
    <p:sldId id="2936" r:id="rId45"/>
    <p:sldId id="2942" r:id="rId46"/>
    <p:sldId id="2934" r:id="rId47"/>
    <p:sldId id="310" r:id="rId48"/>
    <p:sldId id="280" r:id="rId49"/>
    <p:sldId id="2117" r:id="rId50"/>
    <p:sldId id="2118" r:id="rId51"/>
    <p:sldId id="311" r:id="rId52"/>
    <p:sldId id="312" r:id="rId53"/>
    <p:sldId id="2109" r:id="rId54"/>
    <p:sldId id="292" r:id="rId55"/>
    <p:sldId id="291" r:id="rId56"/>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94580"/>
  </p:normalViewPr>
  <p:slideViewPr>
    <p:cSldViewPr snapToGrid="0" snapToObjects="1">
      <p:cViewPr varScale="1">
        <p:scale>
          <a:sx n="66" d="100"/>
          <a:sy n="66" d="100"/>
        </p:scale>
        <p:origin x="1482" y="6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63" d="100"/>
          <a:sy n="163" d="100"/>
        </p:scale>
        <p:origin x="552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B92D99A-F4A9-8241-87F2-016D0EEF6F0F}" type="datetimeFigureOut">
              <a:rPr lang="en-US" smtClean="0"/>
              <a:t>3/26/2024</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E2DC5D4D-BA7A-5146-BDBB-F11FD1FAC22A}" type="slidenum">
              <a:rPr lang="en-US" smtClean="0"/>
              <a:t>‹#›</a:t>
            </a:fld>
            <a:endParaRPr lang="en-US"/>
          </a:p>
        </p:txBody>
      </p:sp>
    </p:spTree>
    <p:extLst>
      <p:ext uri="{BB962C8B-B14F-4D97-AF65-F5344CB8AC3E}">
        <p14:creationId xmlns:p14="http://schemas.microsoft.com/office/powerpoint/2010/main" val="2113111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D1B140-38EE-4EA8-BB0B-EC29E543764E}" type="slidenum">
              <a:rPr lang="en-US" smtClean="0"/>
              <a:pPr>
                <a:defRPr/>
              </a:pPr>
              <a:t>5</a:t>
            </a:fld>
            <a:endParaRPr lang="en-US"/>
          </a:p>
        </p:txBody>
      </p:sp>
    </p:spTree>
    <p:extLst>
      <p:ext uri="{BB962C8B-B14F-4D97-AF65-F5344CB8AC3E}">
        <p14:creationId xmlns:p14="http://schemas.microsoft.com/office/powerpoint/2010/main" val="325045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FC1B-91D9-4CB0-9CAF-E99F9BB43E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70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FC1B-91D9-4CB0-9CAF-E99F9BB43E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67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FA956-ED3A-461A-93C6-72FCCAF8F3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26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2BEEC6-EDFC-4595-B761-83FAD1696F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504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Equity, and Inclusion is important to Gordian and the clients we service.  Gordian has created a channel to promote Job Order Contracting awareness among the Diverse Contractor Community to ensure Diverse contractors have the knowledge to participate in a JOC solicitation.  Kellie Erickson heads up this initiative by collaborating with D&amp;I, Sales and Operations, and the client in the early stages of a contract kick off.  Our goal is to ensure that clients meet and exceed their diverse goals through Job Order Contracting.  Here are some of the ways we achieve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729AB-D867-4746-910C-83F561ED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96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some of the diverse organizations and associations that we partner with at the local level to create awareness.  This is not an all inclusive list.  This changes based on the location in which we’re conducting </a:t>
            </a:r>
            <a:r>
              <a:rPr lang="en-US"/>
              <a:t>the solicitation.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729AB-D867-4746-910C-83F561ED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371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23" name="Footer Placeholder 22"/>
          <p:cNvSpPr>
            <a:spLocks noGrp="1"/>
          </p:cNvSpPr>
          <p:nvPr>
            <p:ph type="ftr" sz="quarter" idx="15"/>
          </p:nvPr>
        </p:nvSpPr>
        <p:spPr/>
        <p:txBody>
          <a:bodyPr/>
          <a:lstStyle/>
          <a:p>
            <a:r>
              <a:rPr lang="en-US"/>
              <a:t>© 2016 The Gordian Group, Inc. All Rights Reserved.</a:t>
            </a:r>
            <a:endParaRPr lang="en-US" dirty="0"/>
          </a:p>
        </p:txBody>
      </p:sp>
      <p:sp>
        <p:nvSpPr>
          <p:cNvPr id="24" name="Slide Number Placeholder 23"/>
          <p:cNvSpPr>
            <a:spLocks noGrp="1"/>
          </p:cNvSpPr>
          <p:nvPr>
            <p:ph type="sldNum" sz="quarter" idx="16"/>
          </p:nvPr>
        </p:nvSpPr>
        <p:spPr/>
        <p:txBody>
          <a:bodyPr/>
          <a:lstStyle/>
          <a:p>
            <a:fld id="{B6DC40F5-9695-F64F-A8B5-197A71F752B6}" type="slidenum">
              <a:rPr lang="en-US" smtClean="0"/>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370" y="428190"/>
            <a:ext cx="2065373" cy="701120"/>
          </a:xfrm>
          <a:prstGeom prst="rect">
            <a:avLst/>
          </a:prstGeom>
        </p:spPr>
      </p:pic>
      <p:sp>
        <p:nvSpPr>
          <p:cNvPr id="11" name="Rectangle 10"/>
          <p:cNvSpPr/>
          <p:nvPr userDrawn="1"/>
        </p:nvSpPr>
        <p:spPr>
          <a:xfrm>
            <a:off x="0" y="1504664"/>
            <a:ext cx="9144000" cy="461285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 Placeholder 20"/>
          <p:cNvSpPr>
            <a:spLocks noGrp="1"/>
          </p:cNvSpPr>
          <p:nvPr>
            <p:ph type="body" sz="quarter" idx="14" hasCustomPrompt="1"/>
          </p:nvPr>
        </p:nvSpPr>
        <p:spPr>
          <a:xfrm>
            <a:off x="1549004" y="2090739"/>
            <a:ext cx="6045994" cy="3303587"/>
          </a:xfrm>
        </p:spPr>
        <p:txBody>
          <a:bodyPr anchor="ctr" anchorCtr="0">
            <a:normAutofit/>
          </a:bodyPr>
          <a:lstStyle>
            <a:lvl1pPr marL="0" indent="0">
              <a:buNone/>
              <a:defRPr sz="4050" baseline="0">
                <a:solidFill>
                  <a:schemeClr val="bg1"/>
                </a:solidFill>
              </a:defRPr>
            </a:lvl1pPr>
          </a:lstStyle>
          <a:p>
            <a:pPr lvl="0"/>
            <a:r>
              <a:rPr lang="en-US" dirty="0"/>
              <a:t>Presentation Title Here</a:t>
            </a:r>
          </a:p>
        </p:txBody>
      </p:sp>
      <p:pic>
        <p:nvPicPr>
          <p:cNvPr id="9" name="GORDIAN_PATTERN_5455.png"/>
          <p:cNvPicPr/>
          <p:nvPr userDrawn="1"/>
        </p:nvPicPr>
        <p:blipFill rotWithShape="1">
          <a:blip r:embed="rId3"/>
          <a:srcRect t="34302" r="664" b="53619"/>
          <a:stretch/>
        </p:blipFill>
        <p:spPr>
          <a:xfrm>
            <a:off x="0" y="6117520"/>
            <a:ext cx="9144000" cy="740480"/>
          </a:xfrm>
          <a:prstGeom prst="rect">
            <a:avLst/>
          </a:prstGeom>
          <a:ln w="12700">
            <a:miter lim="400000"/>
          </a:ln>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573" y="6204973"/>
            <a:ext cx="482449" cy="568395"/>
          </a:xfrm>
          <a:prstGeom prst="rect">
            <a:avLst/>
          </a:prstGeom>
        </p:spPr>
      </p:pic>
    </p:spTree>
    <p:extLst>
      <p:ext uri="{BB962C8B-B14F-4D97-AF65-F5344CB8AC3E}">
        <p14:creationId xmlns:p14="http://schemas.microsoft.com/office/powerpoint/2010/main" val="185300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agraph 2">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18" name="Text Placeholder 5"/>
          <p:cNvSpPr>
            <a:spLocks noGrp="1"/>
          </p:cNvSpPr>
          <p:nvPr>
            <p:ph type="body" sz="quarter" idx="12" hasCustomPrompt="1"/>
          </p:nvPr>
        </p:nvSpPr>
        <p:spPr>
          <a:xfrm>
            <a:off x="552450" y="1851026"/>
            <a:ext cx="7962900" cy="539298"/>
          </a:xfrm>
        </p:spPr>
        <p:txBody>
          <a:bodyPr/>
          <a:lstStyle>
            <a:lvl1pPr marL="0" indent="0">
              <a:buNone/>
              <a:defRPr b="1" baseline="0">
                <a:solidFill>
                  <a:schemeClr val="accent1"/>
                </a:solidFill>
              </a:defRPr>
            </a:lvl1pPr>
          </a:lstStyle>
          <a:p>
            <a:pPr lvl="0"/>
            <a:r>
              <a:rPr lang="en-US" dirty="0"/>
              <a:t>Paragraph Title</a:t>
            </a:r>
          </a:p>
        </p:txBody>
      </p:sp>
      <p:sp>
        <p:nvSpPr>
          <p:cNvPr id="9" name="Shape 135"/>
          <p:cNvSpPr/>
          <p:nvPr userDrawn="1"/>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
        <p:nvSpPr>
          <p:cNvPr id="13" name="Text Placeholder 5"/>
          <p:cNvSpPr>
            <a:spLocks noGrp="1"/>
          </p:cNvSpPr>
          <p:nvPr>
            <p:ph type="body" sz="quarter" idx="13" hasCustomPrompt="1"/>
          </p:nvPr>
        </p:nvSpPr>
        <p:spPr>
          <a:xfrm>
            <a:off x="552450" y="2481986"/>
            <a:ext cx="7962900" cy="3303352"/>
          </a:xfrm>
        </p:spPr>
        <p:txBody>
          <a:bodyPr/>
          <a:lstStyle>
            <a:lvl1pPr marL="0" indent="0">
              <a:buNone/>
              <a:defRPr b="0" baseline="0">
                <a:solidFill>
                  <a:schemeClr val="tx1"/>
                </a:solidFill>
              </a:defRPr>
            </a:lvl1pPr>
          </a:lstStyle>
          <a:p>
            <a:pPr lvl="0"/>
            <a:r>
              <a:rPr lang="en-US" dirty="0"/>
              <a:t>Paragraph text</a:t>
            </a:r>
          </a:p>
        </p:txBody>
      </p:sp>
      <p:sp>
        <p:nvSpPr>
          <p:cNvPr id="14" name="Shape 135"/>
          <p:cNvSpPr/>
          <p:nvPr userDrawn="1"/>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Tree>
    <p:extLst>
      <p:ext uri="{BB962C8B-B14F-4D97-AF65-F5344CB8AC3E}">
        <p14:creationId xmlns:p14="http://schemas.microsoft.com/office/powerpoint/2010/main" val="12458615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py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6D43D6-8411-C2B7-4C7F-7F9609C4291D}"/>
              </a:ext>
            </a:extLst>
          </p:cNvPr>
          <p:cNvSpPr/>
          <p:nvPr/>
        </p:nvSpPr>
        <p:spPr>
          <a:xfrm>
            <a:off x="0" y="0"/>
            <a:ext cx="9144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7833122" y="6432070"/>
            <a:ext cx="1102014" cy="179587"/>
          </a:xfrm>
          <a:prstGeom prst="rect">
            <a:avLst/>
          </a:prstGeom>
        </p:spPr>
      </p:pic>
      <p:sp>
        <p:nvSpPr>
          <p:cNvPr id="5" name="Title 1">
            <a:extLst>
              <a:ext uri="{FF2B5EF4-FFF2-40B4-BE49-F238E27FC236}">
                <a16:creationId xmlns:a16="http://schemas.microsoft.com/office/drawing/2014/main" id="{260EAFDA-F280-7C51-945E-A6AC7B209819}"/>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A5210E91-EE1C-CAD4-B81E-5A8EC8C22733}"/>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a:extLst>
              <a:ext uri="{FF2B5EF4-FFF2-40B4-BE49-F238E27FC236}">
                <a16:creationId xmlns:a16="http://schemas.microsoft.com/office/drawing/2014/main" id="{23C9EE00-34C5-C95C-E1F9-5C8575216163}"/>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9" name="Slide Number Placeholder 3">
            <a:extLst>
              <a:ext uri="{FF2B5EF4-FFF2-40B4-BE49-F238E27FC236}">
                <a16:creationId xmlns:a16="http://schemas.microsoft.com/office/drawing/2014/main" id="{98F23DFD-A416-788B-8398-FDE383ECAC41}"/>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463823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py + Line - Whit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5E1BE32-0BBE-BA45-9F8F-2BADCBF5CE2B}"/>
              </a:ext>
            </a:extLst>
          </p:cNvPr>
          <p:cNvCxnSpPr/>
          <p:nvPr/>
        </p:nvCxnSpPr>
        <p:spPr>
          <a:xfrm>
            <a:off x="552045" y="1165031"/>
            <a:ext cx="801345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C146886-EF66-84BF-6986-A6D007AC4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5" name="Title 1">
            <a:extLst>
              <a:ext uri="{FF2B5EF4-FFF2-40B4-BE49-F238E27FC236}">
                <a16:creationId xmlns:a16="http://schemas.microsoft.com/office/drawing/2014/main" id="{7E90E86D-9533-0CF8-4E4D-47C8F2192DCA}"/>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6" name="Text Placeholder 5">
            <a:extLst>
              <a:ext uri="{FF2B5EF4-FFF2-40B4-BE49-F238E27FC236}">
                <a16:creationId xmlns:a16="http://schemas.microsoft.com/office/drawing/2014/main" id="{9131AB0F-A307-6707-8438-42ED0E7449EF}"/>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chemeClr val="tx1"/>
                </a:solidFill>
                <a:latin typeface="Calibri" panose="020F0502020204030204" pitchFamily="34" charset="0"/>
                <a:cs typeface="Calibri" panose="020F0502020204030204" pitchFamily="34" charset="0"/>
              </a:defRPr>
            </a:lvl1pPr>
            <a:lvl2pPr>
              <a:lnSpc>
                <a:spcPct val="100000"/>
              </a:lnSpc>
              <a:defRPr sz="1800" spc="0" baseline="0">
                <a:solidFill>
                  <a:schemeClr val="tx1"/>
                </a:solidFill>
                <a:latin typeface="Calibri" panose="020F0502020204030204" pitchFamily="34" charset="0"/>
                <a:cs typeface="Calibri" panose="020F0502020204030204" pitchFamily="34" charset="0"/>
              </a:defRPr>
            </a:lvl2pPr>
            <a:lvl3pPr>
              <a:lnSpc>
                <a:spcPct val="100000"/>
              </a:lnSpc>
              <a:defRPr sz="1500" spc="0" baseline="0">
                <a:solidFill>
                  <a:schemeClr val="tx1"/>
                </a:solidFill>
                <a:latin typeface="Calibri" panose="020F0502020204030204" pitchFamily="34" charset="0"/>
                <a:cs typeface="Calibri" panose="020F0502020204030204" pitchFamily="34" charset="0"/>
              </a:defRPr>
            </a:lvl3pPr>
            <a:lvl4pPr>
              <a:lnSpc>
                <a:spcPct val="100000"/>
              </a:lnSpc>
              <a:defRPr sz="1350" spc="0" baseline="0">
                <a:solidFill>
                  <a:schemeClr val="tx1"/>
                </a:solidFill>
                <a:latin typeface="Calibri" panose="020F0502020204030204" pitchFamily="34" charset="0"/>
                <a:cs typeface="Calibri" panose="020F0502020204030204" pitchFamily="34" charset="0"/>
              </a:defRPr>
            </a:lvl4pPr>
            <a:lvl5pPr>
              <a:lnSpc>
                <a:spcPct val="100000"/>
              </a:lnSpc>
              <a:defRPr sz="135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5574857C-EC65-AD1B-F0DA-11643F8E0B82}"/>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FDF326EA-3F87-8AA4-5049-7089EE54DC7E}"/>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6413274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py + Line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7438BD5F-C76E-552B-159F-AFEC69E586EA}"/>
              </a:ext>
            </a:extLst>
          </p:cNvPr>
          <p:cNvPicPr>
            <a:picLocks noChangeAspect="1"/>
          </p:cNvPicPr>
          <p:nvPr/>
        </p:nvPicPr>
        <p:blipFill>
          <a:blip r:embed="rId2"/>
          <a:stretch>
            <a:fillRect/>
          </a:stretch>
        </p:blipFill>
        <p:spPr>
          <a:xfrm>
            <a:off x="0" y="0"/>
            <a:ext cx="9144000" cy="6858000"/>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E512DF5B-65B6-109B-1A45-6452F77C611D}"/>
              </a:ext>
            </a:extLst>
          </p:cNvPr>
          <p:cNvPicPr>
            <a:picLocks noChangeAspect="1"/>
          </p:cNvPicPr>
          <p:nvPr/>
        </p:nvPicPr>
        <p:blipFill>
          <a:blip r:embed="rId3"/>
          <a:stretch>
            <a:fillRect/>
          </a:stretch>
        </p:blipFill>
        <p:spPr>
          <a:xfrm>
            <a:off x="7833122" y="6432070"/>
            <a:ext cx="1102014" cy="179587"/>
          </a:xfrm>
          <a:prstGeom prst="rect">
            <a:avLst/>
          </a:prstGeom>
        </p:spPr>
      </p:pic>
      <p:cxnSp>
        <p:nvCxnSpPr>
          <p:cNvPr id="9" name="Straight Connector 8">
            <a:extLst>
              <a:ext uri="{FF2B5EF4-FFF2-40B4-BE49-F238E27FC236}">
                <a16:creationId xmlns:a16="http://schemas.microsoft.com/office/drawing/2014/main" id="{4E16341C-6B52-F244-9996-131F59D278C9}"/>
              </a:ext>
            </a:extLst>
          </p:cNvPr>
          <p:cNvCxnSpPr/>
          <p:nvPr/>
        </p:nvCxnSpPr>
        <p:spPr>
          <a:xfrm>
            <a:off x="552045" y="1165031"/>
            <a:ext cx="80134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6D30135-90AB-EDF4-66F1-8525C13991D7}"/>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73CF15F5-0D75-C09A-24AE-713129CBFD46}"/>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a:extLst>
              <a:ext uri="{FF2B5EF4-FFF2-40B4-BE49-F238E27FC236}">
                <a16:creationId xmlns:a16="http://schemas.microsoft.com/office/drawing/2014/main" id="{033F8CC4-8F81-0745-8415-02E4A66DAE6E}"/>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1" name="Slide Number Placeholder 3">
            <a:extLst>
              <a:ext uri="{FF2B5EF4-FFF2-40B4-BE49-F238E27FC236}">
                <a16:creationId xmlns:a16="http://schemas.microsoft.com/office/drawing/2014/main" id="{488B564B-D4D5-DF5E-87A5-6DBA846FDC2A}"/>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021595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py + Lin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C45C4-EC16-742C-9A91-404F521D8E0B}"/>
              </a:ext>
            </a:extLst>
          </p:cNvPr>
          <p:cNvSpPr/>
          <p:nvPr/>
        </p:nvSpPr>
        <p:spPr>
          <a:xfrm>
            <a:off x="0" y="0"/>
            <a:ext cx="9144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A picture containing table&#10;&#10;Description automatically generated">
            <a:extLst>
              <a:ext uri="{FF2B5EF4-FFF2-40B4-BE49-F238E27FC236}">
                <a16:creationId xmlns:a16="http://schemas.microsoft.com/office/drawing/2014/main" id="{E512DF5B-65B6-109B-1A45-6452F77C611D}"/>
              </a:ext>
            </a:extLst>
          </p:cNvPr>
          <p:cNvPicPr>
            <a:picLocks noChangeAspect="1"/>
          </p:cNvPicPr>
          <p:nvPr/>
        </p:nvPicPr>
        <p:blipFill>
          <a:blip r:embed="rId2"/>
          <a:stretch>
            <a:fillRect/>
          </a:stretch>
        </p:blipFill>
        <p:spPr>
          <a:xfrm>
            <a:off x="7833122" y="6432070"/>
            <a:ext cx="1102014" cy="179587"/>
          </a:xfrm>
          <a:prstGeom prst="rect">
            <a:avLst/>
          </a:prstGeom>
        </p:spPr>
      </p:pic>
      <p:cxnSp>
        <p:nvCxnSpPr>
          <p:cNvPr id="9" name="Straight Connector 8">
            <a:extLst>
              <a:ext uri="{FF2B5EF4-FFF2-40B4-BE49-F238E27FC236}">
                <a16:creationId xmlns:a16="http://schemas.microsoft.com/office/drawing/2014/main" id="{4E16341C-6B52-F244-9996-131F59D278C9}"/>
              </a:ext>
            </a:extLst>
          </p:cNvPr>
          <p:cNvCxnSpPr/>
          <p:nvPr/>
        </p:nvCxnSpPr>
        <p:spPr>
          <a:xfrm>
            <a:off x="552045" y="1165031"/>
            <a:ext cx="80134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F2C27EB-9C3B-6F94-E00A-2840776777CD}"/>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8" name="Text Placeholder 5">
            <a:extLst>
              <a:ext uri="{FF2B5EF4-FFF2-40B4-BE49-F238E27FC236}">
                <a16:creationId xmlns:a16="http://schemas.microsoft.com/office/drawing/2014/main" id="{519FF146-D197-961E-724F-54CC67D5096F}"/>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F4081F52-160C-ADCF-68F8-DB466B7D066B}"/>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2" name="Slide Number Placeholder 3">
            <a:extLst>
              <a:ext uri="{FF2B5EF4-FFF2-40B4-BE49-F238E27FC236}">
                <a16:creationId xmlns:a16="http://schemas.microsoft.com/office/drawing/2014/main" id="{CBD2AFBD-A49A-35F6-A810-E892317220B6}"/>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5284811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 Column Copy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6A8E4-4AC6-5917-E4D5-0AD31F096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3" name="Title 1">
            <a:extLst>
              <a:ext uri="{FF2B5EF4-FFF2-40B4-BE49-F238E27FC236}">
                <a16:creationId xmlns:a16="http://schemas.microsoft.com/office/drawing/2014/main" id="{9A0BED80-D799-776A-2AE7-EAE8C19D787D}"/>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D500BD4D-695D-350E-6222-8AFC14CA341E}"/>
              </a:ext>
            </a:extLst>
          </p:cNvPr>
          <p:cNvSpPr>
            <a:spLocks noGrp="1"/>
          </p:cNvSpPr>
          <p:nvPr>
            <p:ph type="body" sz="quarter" idx="19"/>
          </p:nvPr>
        </p:nvSpPr>
        <p:spPr>
          <a:xfrm>
            <a:off x="552450" y="1336431"/>
            <a:ext cx="3699572" cy="4849295"/>
          </a:xfrm>
        </p:spPr>
        <p:txBody>
          <a:bodyPr>
            <a:normAutofit/>
          </a:bodyPr>
          <a:lstStyle>
            <a:lvl1pPr>
              <a:lnSpc>
                <a:spcPct val="100000"/>
              </a:lnSpc>
              <a:defRPr sz="2100" spc="0" baseline="0">
                <a:solidFill>
                  <a:schemeClr val="tx1"/>
                </a:solidFill>
                <a:latin typeface="Calibri" panose="020F0502020204030204" pitchFamily="34" charset="0"/>
                <a:cs typeface="Calibri" panose="020F0502020204030204" pitchFamily="34" charset="0"/>
              </a:defRPr>
            </a:lvl1pPr>
            <a:lvl2pPr>
              <a:lnSpc>
                <a:spcPct val="100000"/>
              </a:lnSpc>
              <a:defRPr sz="1800" spc="0" baseline="0">
                <a:solidFill>
                  <a:schemeClr val="tx1"/>
                </a:solidFill>
                <a:latin typeface="Calibri" panose="020F0502020204030204" pitchFamily="34" charset="0"/>
                <a:cs typeface="Calibri" panose="020F0502020204030204" pitchFamily="34" charset="0"/>
              </a:defRPr>
            </a:lvl2pPr>
            <a:lvl3pPr>
              <a:lnSpc>
                <a:spcPct val="100000"/>
              </a:lnSpc>
              <a:defRPr sz="1500" spc="0" baseline="0">
                <a:solidFill>
                  <a:schemeClr val="tx1"/>
                </a:solidFill>
                <a:latin typeface="Calibri" panose="020F0502020204030204" pitchFamily="34" charset="0"/>
                <a:cs typeface="Calibri" panose="020F0502020204030204" pitchFamily="34" charset="0"/>
              </a:defRPr>
            </a:lvl3pPr>
            <a:lvl4pPr>
              <a:lnSpc>
                <a:spcPct val="100000"/>
              </a:lnSpc>
              <a:defRPr sz="1350" spc="0" baseline="0">
                <a:solidFill>
                  <a:schemeClr val="tx1"/>
                </a:solidFill>
                <a:latin typeface="Calibri" panose="020F0502020204030204" pitchFamily="34" charset="0"/>
                <a:cs typeface="Calibri" panose="020F0502020204030204" pitchFamily="34" charset="0"/>
              </a:defRPr>
            </a:lvl4pPr>
            <a:lvl5pPr>
              <a:lnSpc>
                <a:spcPct val="100000"/>
              </a:lnSpc>
              <a:defRPr sz="135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4BAF479-A1BB-9A05-45C5-472BDF976B38}"/>
              </a:ext>
            </a:extLst>
          </p:cNvPr>
          <p:cNvSpPr>
            <a:spLocks noGrp="1"/>
          </p:cNvSpPr>
          <p:nvPr>
            <p:ph type="body" sz="quarter" idx="20"/>
          </p:nvPr>
        </p:nvSpPr>
        <p:spPr>
          <a:xfrm>
            <a:off x="4865930" y="1336431"/>
            <a:ext cx="3699572" cy="4849295"/>
          </a:xfrm>
        </p:spPr>
        <p:txBody>
          <a:bodyPr>
            <a:normAutofit/>
          </a:bodyPr>
          <a:lstStyle>
            <a:lvl1pPr>
              <a:lnSpc>
                <a:spcPct val="100000"/>
              </a:lnSpc>
              <a:defRPr sz="2100" spc="0" baseline="0">
                <a:solidFill>
                  <a:schemeClr val="tx1"/>
                </a:solidFill>
                <a:latin typeface="Calibri" panose="020F0502020204030204" pitchFamily="34" charset="0"/>
                <a:cs typeface="Calibri" panose="020F0502020204030204" pitchFamily="34" charset="0"/>
              </a:defRPr>
            </a:lvl1pPr>
            <a:lvl2pPr>
              <a:lnSpc>
                <a:spcPct val="100000"/>
              </a:lnSpc>
              <a:defRPr sz="1800" spc="0" baseline="0">
                <a:solidFill>
                  <a:schemeClr val="tx1"/>
                </a:solidFill>
                <a:latin typeface="Calibri" panose="020F0502020204030204" pitchFamily="34" charset="0"/>
                <a:cs typeface="Calibri" panose="020F0502020204030204" pitchFamily="34" charset="0"/>
              </a:defRPr>
            </a:lvl2pPr>
            <a:lvl3pPr>
              <a:lnSpc>
                <a:spcPct val="100000"/>
              </a:lnSpc>
              <a:defRPr sz="1500" spc="0" baseline="0">
                <a:solidFill>
                  <a:schemeClr val="tx1"/>
                </a:solidFill>
                <a:latin typeface="Calibri" panose="020F0502020204030204" pitchFamily="34" charset="0"/>
                <a:cs typeface="Calibri" panose="020F0502020204030204" pitchFamily="34" charset="0"/>
              </a:defRPr>
            </a:lvl3pPr>
            <a:lvl4pPr>
              <a:lnSpc>
                <a:spcPct val="100000"/>
              </a:lnSpc>
              <a:defRPr sz="1350" spc="0" baseline="0">
                <a:solidFill>
                  <a:schemeClr val="tx1"/>
                </a:solidFill>
                <a:latin typeface="Calibri" panose="020F0502020204030204" pitchFamily="34" charset="0"/>
                <a:cs typeface="Calibri" panose="020F0502020204030204" pitchFamily="34" charset="0"/>
              </a:defRPr>
            </a:lvl4pPr>
            <a:lvl5pPr>
              <a:lnSpc>
                <a:spcPct val="100000"/>
              </a:lnSpc>
              <a:defRPr sz="135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4852F2EE-AB52-B80D-A992-3F86F5B740FC}"/>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7213561D-15F8-0469-E43F-E53FC6E39FF4}"/>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7476873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 Column Copy - Blue">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54075D20-184D-1ECE-707F-C003091D9A90}"/>
              </a:ext>
            </a:extLst>
          </p:cNvPr>
          <p:cNvPicPr>
            <a:picLocks noChangeAspect="1"/>
          </p:cNvPicPr>
          <p:nvPr/>
        </p:nvPicPr>
        <p:blipFill>
          <a:blip r:embed="rId2"/>
          <a:stretch>
            <a:fillRect/>
          </a:stretch>
        </p:blipFill>
        <p:spPr>
          <a:xfrm>
            <a:off x="0" y="0"/>
            <a:ext cx="9144000" cy="6858000"/>
          </a:xfrm>
          <a:prstGeom prst="rect">
            <a:avLst/>
          </a:prstGeom>
        </p:spPr>
      </p:pic>
      <p:pic>
        <p:nvPicPr>
          <p:cNvPr id="17" name="Picture 16" descr="A picture containing table&#10;&#10;Description automatically generated">
            <a:extLst>
              <a:ext uri="{FF2B5EF4-FFF2-40B4-BE49-F238E27FC236}">
                <a16:creationId xmlns:a16="http://schemas.microsoft.com/office/drawing/2014/main" id="{8659C62B-FCFF-5035-5B6D-3E7C7D30D298}"/>
              </a:ext>
            </a:extLst>
          </p:cNvPr>
          <p:cNvPicPr>
            <a:picLocks noChangeAspect="1"/>
          </p:cNvPicPr>
          <p:nvPr/>
        </p:nvPicPr>
        <p:blipFill>
          <a:blip r:embed="rId3"/>
          <a:stretch>
            <a:fillRect/>
          </a:stretch>
        </p:blipFill>
        <p:spPr>
          <a:xfrm>
            <a:off x="7833122" y="6432070"/>
            <a:ext cx="1102014" cy="179587"/>
          </a:xfrm>
          <a:prstGeom prst="rect">
            <a:avLst/>
          </a:prstGeom>
        </p:spPr>
      </p:pic>
      <p:sp>
        <p:nvSpPr>
          <p:cNvPr id="4" name="Title 1">
            <a:extLst>
              <a:ext uri="{FF2B5EF4-FFF2-40B4-BE49-F238E27FC236}">
                <a16:creationId xmlns:a16="http://schemas.microsoft.com/office/drawing/2014/main" id="{D1F64525-B1CC-0CE1-8909-6F6D85FA2287}"/>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4ED54C45-4A4B-7519-44B9-112CE4A35B09}"/>
              </a:ext>
            </a:extLst>
          </p:cNvPr>
          <p:cNvSpPr>
            <a:spLocks noGrp="1"/>
          </p:cNvSpPr>
          <p:nvPr>
            <p:ph type="body" sz="quarter" idx="19"/>
          </p:nvPr>
        </p:nvSpPr>
        <p:spPr>
          <a:xfrm>
            <a:off x="552450" y="1336431"/>
            <a:ext cx="369957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1F83509A-17F0-6C73-1366-06F74ACA1AC2}"/>
              </a:ext>
            </a:extLst>
          </p:cNvPr>
          <p:cNvSpPr>
            <a:spLocks noGrp="1"/>
          </p:cNvSpPr>
          <p:nvPr>
            <p:ph type="body" sz="quarter" idx="20"/>
          </p:nvPr>
        </p:nvSpPr>
        <p:spPr>
          <a:xfrm>
            <a:off x="4865930" y="1336431"/>
            <a:ext cx="369957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B94DFD3A-8547-F205-68C5-90C139CBC3C3}"/>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BBC5F26E-EBB9-F571-97D4-8E6CC39A5BCF}"/>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8579878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 Column Copy -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C0A3A-DE5A-0211-3B6C-68833D3DEEA2}"/>
              </a:ext>
            </a:extLst>
          </p:cNvPr>
          <p:cNvSpPr/>
          <p:nvPr/>
        </p:nvSpPr>
        <p:spPr>
          <a:xfrm>
            <a:off x="0" y="0"/>
            <a:ext cx="9144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A picture containing table&#10;&#10;Description automatically generated">
            <a:extLst>
              <a:ext uri="{FF2B5EF4-FFF2-40B4-BE49-F238E27FC236}">
                <a16:creationId xmlns:a16="http://schemas.microsoft.com/office/drawing/2014/main" id="{8659C62B-FCFF-5035-5B6D-3E7C7D30D298}"/>
              </a:ext>
            </a:extLst>
          </p:cNvPr>
          <p:cNvPicPr>
            <a:picLocks noChangeAspect="1"/>
          </p:cNvPicPr>
          <p:nvPr/>
        </p:nvPicPr>
        <p:blipFill>
          <a:blip r:embed="rId2"/>
          <a:stretch>
            <a:fillRect/>
          </a:stretch>
        </p:blipFill>
        <p:spPr>
          <a:xfrm>
            <a:off x="7833122" y="6432070"/>
            <a:ext cx="1102014" cy="179587"/>
          </a:xfrm>
          <a:prstGeom prst="rect">
            <a:avLst/>
          </a:prstGeom>
        </p:spPr>
      </p:pic>
      <p:sp>
        <p:nvSpPr>
          <p:cNvPr id="6" name="Title 1">
            <a:extLst>
              <a:ext uri="{FF2B5EF4-FFF2-40B4-BE49-F238E27FC236}">
                <a16:creationId xmlns:a16="http://schemas.microsoft.com/office/drawing/2014/main" id="{83ADDBEB-1A29-A7EA-5C6E-6CCF6136782F}"/>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4945749F-1AFF-9259-7A46-3F0962A3E9E6}"/>
              </a:ext>
            </a:extLst>
          </p:cNvPr>
          <p:cNvSpPr>
            <a:spLocks noGrp="1"/>
          </p:cNvSpPr>
          <p:nvPr>
            <p:ph type="body" sz="quarter" idx="19"/>
          </p:nvPr>
        </p:nvSpPr>
        <p:spPr>
          <a:xfrm>
            <a:off x="552450" y="1336431"/>
            <a:ext cx="369957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F2DC3F06-AC40-B663-0878-F753186EAC6D}"/>
              </a:ext>
            </a:extLst>
          </p:cNvPr>
          <p:cNvSpPr>
            <a:spLocks noGrp="1"/>
          </p:cNvSpPr>
          <p:nvPr>
            <p:ph type="body" sz="quarter" idx="20"/>
          </p:nvPr>
        </p:nvSpPr>
        <p:spPr>
          <a:xfrm>
            <a:off x="4865930" y="1336431"/>
            <a:ext cx="369957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7D7793E7-4FF0-1826-550D-29AED23A7027}"/>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0" name="Slide Number Placeholder 3">
            <a:extLst>
              <a:ext uri="{FF2B5EF4-FFF2-40B4-BE49-F238E27FC236}">
                <a16:creationId xmlns:a16="http://schemas.microsoft.com/office/drawing/2014/main" id="{0DA7B5F4-C96D-F257-BBC8-AEB9E3397ABB}"/>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0068279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Image + Copy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2" name="Title 1">
            <a:extLst>
              <a:ext uri="{FF2B5EF4-FFF2-40B4-BE49-F238E27FC236}">
                <a16:creationId xmlns:a16="http://schemas.microsoft.com/office/drawing/2014/main" id="{EB70C74E-794A-CB90-3DCA-DCC6A3BD666C}"/>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182306B8-A26B-B7BF-8CB7-4493A3CBA9D6}"/>
              </a:ext>
            </a:extLst>
          </p:cNvPr>
          <p:cNvSpPr>
            <a:spLocks noGrp="1"/>
          </p:cNvSpPr>
          <p:nvPr>
            <p:ph type="body" sz="quarter" idx="20"/>
          </p:nvPr>
        </p:nvSpPr>
        <p:spPr>
          <a:xfrm>
            <a:off x="4865930" y="1336431"/>
            <a:ext cx="3699572" cy="4849295"/>
          </a:xfrm>
        </p:spPr>
        <p:txBody>
          <a:bodyPr>
            <a:normAutofit/>
          </a:bodyPr>
          <a:lstStyle>
            <a:lvl1pPr>
              <a:lnSpc>
                <a:spcPct val="100000"/>
              </a:lnSpc>
              <a:defRPr sz="2100" spc="0" baseline="0">
                <a:solidFill>
                  <a:schemeClr val="tx1"/>
                </a:solidFill>
                <a:latin typeface="Calibri" panose="020F0502020204030204" pitchFamily="34" charset="0"/>
                <a:cs typeface="Calibri" panose="020F0502020204030204" pitchFamily="34" charset="0"/>
              </a:defRPr>
            </a:lvl1pPr>
            <a:lvl2pPr>
              <a:lnSpc>
                <a:spcPct val="100000"/>
              </a:lnSpc>
              <a:defRPr sz="1800" spc="0" baseline="0">
                <a:solidFill>
                  <a:schemeClr val="tx1"/>
                </a:solidFill>
                <a:latin typeface="Calibri" panose="020F0502020204030204" pitchFamily="34" charset="0"/>
                <a:cs typeface="Calibri" panose="020F0502020204030204" pitchFamily="34" charset="0"/>
              </a:defRPr>
            </a:lvl2pPr>
            <a:lvl3pPr>
              <a:lnSpc>
                <a:spcPct val="100000"/>
              </a:lnSpc>
              <a:defRPr sz="1500" spc="0" baseline="0">
                <a:solidFill>
                  <a:schemeClr val="tx1"/>
                </a:solidFill>
                <a:latin typeface="Calibri" panose="020F0502020204030204" pitchFamily="34" charset="0"/>
                <a:cs typeface="Calibri" panose="020F0502020204030204" pitchFamily="34" charset="0"/>
              </a:defRPr>
            </a:lvl3pPr>
            <a:lvl4pPr>
              <a:lnSpc>
                <a:spcPct val="100000"/>
              </a:lnSpc>
              <a:defRPr sz="1350" spc="0" baseline="0">
                <a:solidFill>
                  <a:schemeClr val="tx1"/>
                </a:solidFill>
                <a:latin typeface="Calibri" panose="020F0502020204030204" pitchFamily="34" charset="0"/>
                <a:cs typeface="Calibri" panose="020F0502020204030204" pitchFamily="34" charset="0"/>
              </a:defRPr>
            </a:lvl4pPr>
            <a:lvl5pPr>
              <a:lnSpc>
                <a:spcPct val="100000"/>
              </a:lnSpc>
              <a:defRPr sz="135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23BA7B3A-6DA0-5F95-920B-5E9F04FF015E}"/>
              </a:ext>
            </a:extLst>
          </p:cNvPr>
          <p:cNvSpPr>
            <a:spLocks noGrp="1"/>
          </p:cNvSpPr>
          <p:nvPr>
            <p:ph type="pic" sz="quarter" idx="17" hasCustomPrompt="1"/>
          </p:nvPr>
        </p:nvSpPr>
        <p:spPr>
          <a:xfrm>
            <a:off x="543089" y="1336431"/>
            <a:ext cx="3734982" cy="4849295"/>
          </a:xfrm>
        </p:spPr>
        <p:txBody>
          <a:bodyPr>
            <a:normAutofit/>
          </a:bodyPr>
          <a:lstStyle>
            <a:lvl1pPr marL="0" indent="0">
              <a:buNone/>
              <a:defRPr sz="1950" b="0" spc="-23"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9" name="Footer Placeholder 1">
            <a:extLst>
              <a:ext uri="{FF2B5EF4-FFF2-40B4-BE49-F238E27FC236}">
                <a16:creationId xmlns:a16="http://schemas.microsoft.com/office/drawing/2014/main" id="{A6B318E3-1295-88DA-0919-A8794300523E}"/>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0" name="Slide Number Placeholder 3">
            <a:extLst>
              <a:ext uri="{FF2B5EF4-FFF2-40B4-BE49-F238E27FC236}">
                <a16:creationId xmlns:a16="http://schemas.microsoft.com/office/drawing/2014/main" id="{A637C844-A71A-332D-7F33-D612CE54E6B7}"/>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4706316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Left Image + Copy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18" name="Title 1">
            <a:extLst>
              <a:ext uri="{FF2B5EF4-FFF2-40B4-BE49-F238E27FC236}">
                <a16:creationId xmlns:a16="http://schemas.microsoft.com/office/drawing/2014/main" id="{813C1BFD-D380-C314-183F-D18D7F8678A8}"/>
              </a:ext>
            </a:extLst>
          </p:cNvPr>
          <p:cNvSpPr>
            <a:spLocks noGrp="1"/>
          </p:cNvSpPr>
          <p:nvPr>
            <p:ph type="title" hasCustomPrompt="1"/>
          </p:nvPr>
        </p:nvSpPr>
        <p:spPr>
          <a:xfrm>
            <a:off x="3759587" y="316784"/>
            <a:ext cx="4805915" cy="1114451"/>
          </a:xfrm>
        </p:spPr>
        <p:txBody>
          <a:bodyPr anchor="ctr">
            <a:normAutofit/>
          </a:bodyPr>
          <a:lstStyle>
            <a:lvl1pPr>
              <a:defRPr sz="3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3" name="Text Placeholder 5">
            <a:extLst>
              <a:ext uri="{FF2B5EF4-FFF2-40B4-BE49-F238E27FC236}">
                <a16:creationId xmlns:a16="http://schemas.microsoft.com/office/drawing/2014/main" id="{6F022D66-1BD8-5F38-BA72-9D445ECE7231}"/>
              </a:ext>
            </a:extLst>
          </p:cNvPr>
          <p:cNvSpPr>
            <a:spLocks noGrp="1"/>
          </p:cNvSpPr>
          <p:nvPr>
            <p:ph type="body" sz="quarter" idx="20"/>
          </p:nvPr>
        </p:nvSpPr>
        <p:spPr>
          <a:xfrm>
            <a:off x="3759588" y="1550505"/>
            <a:ext cx="4805915" cy="4635221"/>
          </a:xfrm>
        </p:spPr>
        <p:txBody>
          <a:bodyPr>
            <a:normAutofit/>
          </a:bodyPr>
          <a:lstStyle>
            <a:lvl1pPr>
              <a:lnSpc>
                <a:spcPct val="100000"/>
              </a:lnSpc>
              <a:defRPr sz="2100" spc="0" baseline="0">
                <a:solidFill>
                  <a:schemeClr val="tx1"/>
                </a:solidFill>
                <a:latin typeface="Calibri" panose="020F0502020204030204" pitchFamily="34" charset="0"/>
                <a:cs typeface="Calibri" panose="020F0502020204030204" pitchFamily="34" charset="0"/>
              </a:defRPr>
            </a:lvl1pPr>
            <a:lvl2pPr>
              <a:lnSpc>
                <a:spcPct val="100000"/>
              </a:lnSpc>
              <a:defRPr sz="1800" spc="0" baseline="0">
                <a:solidFill>
                  <a:schemeClr val="tx1"/>
                </a:solidFill>
                <a:latin typeface="Calibri" panose="020F0502020204030204" pitchFamily="34" charset="0"/>
                <a:cs typeface="Calibri" panose="020F0502020204030204" pitchFamily="34" charset="0"/>
              </a:defRPr>
            </a:lvl2pPr>
            <a:lvl3pPr>
              <a:lnSpc>
                <a:spcPct val="100000"/>
              </a:lnSpc>
              <a:defRPr sz="1500" spc="0" baseline="0">
                <a:solidFill>
                  <a:schemeClr val="tx1"/>
                </a:solidFill>
                <a:latin typeface="Calibri" panose="020F0502020204030204" pitchFamily="34" charset="0"/>
                <a:cs typeface="Calibri" panose="020F0502020204030204" pitchFamily="34" charset="0"/>
              </a:defRPr>
            </a:lvl3pPr>
            <a:lvl4pPr>
              <a:lnSpc>
                <a:spcPct val="100000"/>
              </a:lnSpc>
              <a:defRPr sz="1350" spc="0" baseline="0">
                <a:solidFill>
                  <a:schemeClr val="tx1"/>
                </a:solidFill>
                <a:latin typeface="Calibri" panose="020F0502020204030204" pitchFamily="34" charset="0"/>
                <a:cs typeface="Calibri" panose="020F0502020204030204" pitchFamily="34" charset="0"/>
              </a:defRPr>
            </a:lvl4pPr>
            <a:lvl5pPr>
              <a:lnSpc>
                <a:spcPct val="100000"/>
              </a:lnSpc>
              <a:defRPr sz="135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a:extLst>
              <a:ext uri="{FF2B5EF4-FFF2-40B4-BE49-F238E27FC236}">
                <a16:creationId xmlns:a16="http://schemas.microsoft.com/office/drawing/2014/main" id="{009163E0-9267-31DE-D057-38B02FB8394B}"/>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D6271461-6D67-236F-97F8-7502FDAC397B}"/>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
        <p:nvSpPr>
          <p:cNvPr id="5" name="Picture Placeholder 4">
            <a:extLst>
              <a:ext uri="{FF2B5EF4-FFF2-40B4-BE49-F238E27FC236}">
                <a16:creationId xmlns:a16="http://schemas.microsoft.com/office/drawing/2014/main" id="{F758AF60-7D18-8BA6-FEAC-D874E3F099FE}"/>
              </a:ext>
            </a:extLst>
          </p:cNvPr>
          <p:cNvSpPr>
            <a:spLocks noGrp="1"/>
          </p:cNvSpPr>
          <p:nvPr>
            <p:ph type="pic" sz="quarter" idx="17" hasCustomPrompt="1"/>
          </p:nvPr>
        </p:nvSpPr>
        <p:spPr>
          <a:xfrm>
            <a:off x="1" y="0"/>
            <a:ext cx="3207543" cy="6858000"/>
          </a:xfrm>
        </p:spPr>
        <p:txBody>
          <a:bodyPr>
            <a:normAutofit/>
          </a:bodyPr>
          <a:lstStyle>
            <a:lvl1pPr marL="0" indent="0">
              <a:buNone/>
              <a:defRPr sz="1950" b="0" spc="-23"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Tree>
    <p:extLst>
      <p:ext uri="{BB962C8B-B14F-4D97-AF65-F5344CB8AC3E}">
        <p14:creationId xmlns:p14="http://schemas.microsoft.com/office/powerpoint/2010/main" val="12442434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Image + Image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6" name="Title 1">
            <a:extLst>
              <a:ext uri="{FF2B5EF4-FFF2-40B4-BE49-F238E27FC236}">
                <a16:creationId xmlns:a16="http://schemas.microsoft.com/office/drawing/2014/main" id="{00FD3D3B-662A-1ACF-67B0-C97449BF5C87}"/>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7" name="Picture Placeholder 4">
            <a:extLst>
              <a:ext uri="{FF2B5EF4-FFF2-40B4-BE49-F238E27FC236}">
                <a16:creationId xmlns:a16="http://schemas.microsoft.com/office/drawing/2014/main" id="{B482A989-B950-C285-0F65-F4F6C8E5EF4D}"/>
              </a:ext>
            </a:extLst>
          </p:cNvPr>
          <p:cNvSpPr>
            <a:spLocks noGrp="1"/>
          </p:cNvSpPr>
          <p:nvPr>
            <p:ph type="pic" sz="quarter" idx="17" hasCustomPrompt="1"/>
          </p:nvPr>
        </p:nvSpPr>
        <p:spPr>
          <a:xfrm>
            <a:off x="543089" y="1336431"/>
            <a:ext cx="3734982" cy="4849295"/>
          </a:xfrm>
        </p:spPr>
        <p:txBody>
          <a:bodyPr>
            <a:normAutofit/>
          </a:bodyPr>
          <a:lstStyle>
            <a:lvl1pPr marL="0" indent="0">
              <a:buNone/>
              <a:defRPr sz="1950" b="0" spc="-23"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9" name="Picture Placeholder 4">
            <a:extLst>
              <a:ext uri="{FF2B5EF4-FFF2-40B4-BE49-F238E27FC236}">
                <a16:creationId xmlns:a16="http://schemas.microsoft.com/office/drawing/2014/main" id="{D3F76C61-744E-1F4F-C694-0741380D0213}"/>
              </a:ext>
            </a:extLst>
          </p:cNvPr>
          <p:cNvSpPr>
            <a:spLocks noGrp="1"/>
          </p:cNvSpPr>
          <p:nvPr>
            <p:ph type="pic" sz="quarter" idx="18" hasCustomPrompt="1"/>
          </p:nvPr>
        </p:nvSpPr>
        <p:spPr>
          <a:xfrm>
            <a:off x="4830520" y="1336431"/>
            <a:ext cx="3734982" cy="4849295"/>
          </a:xfrm>
        </p:spPr>
        <p:txBody>
          <a:bodyPr>
            <a:normAutofit/>
          </a:bodyPr>
          <a:lstStyle>
            <a:lvl1pPr marL="0" indent="0">
              <a:buNone/>
              <a:defRPr sz="1950" b="0" spc="-23"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11" name="Footer Placeholder 1">
            <a:extLst>
              <a:ext uri="{FF2B5EF4-FFF2-40B4-BE49-F238E27FC236}">
                <a16:creationId xmlns:a16="http://schemas.microsoft.com/office/drawing/2014/main" id="{B80A57F1-8C48-50BA-D16F-D32AEEE9146C}"/>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2" name="Slide Number Placeholder 3">
            <a:extLst>
              <a:ext uri="{FF2B5EF4-FFF2-40B4-BE49-F238E27FC236}">
                <a16:creationId xmlns:a16="http://schemas.microsoft.com/office/drawing/2014/main" id="{5536B797-80F9-A9D4-F3B9-4308E369C25C}"/>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58989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11" name="Shape 53"/>
          <p:cNvSpPr/>
          <p:nvPr userDrawn="1"/>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9" name="Text Placeholder 5"/>
          <p:cNvSpPr>
            <a:spLocks noGrp="1"/>
          </p:cNvSpPr>
          <p:nvPr>
            <p:ph type="body" sz="quarter" idx="15"/>
          </p:nvPr>
        </p:nvSpPr>
        <p:spPr>
          <a:xfrm>
            <a:off x="4865525" y="1851024"/>
            <a:ext cx="3699977" cy="3916730"/>
          </a:xfrm>
        </p:spPr>
        <p:txBody>
          <a:bodyPr/>
          <a:lstStyle>
            <a:lvl1pPr marL="342900" indent="-342900">
              <a:buFont typeface="Arial" charset="0"/>
              <a:buChar char="•"/>
              <a:defRPr b="0" i="0"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6" hasCustomPrompt="1"/>
          </p:nvPr>
        </p:nvSpPr>
        <p:spPr>
          <a:xfrm>
            <a:off x="569372" y="2193925"/>
            <a:ext cx="3598181" cy="3230929"/>
          </a:xfrm>
        </p:spPr>
        <p:txBody>
          <a:bodyPr/>
          <a:lstStyle>
            <a:lvl1pPr marL="0" indent="0">
              <a:buNone/>
              <a:defRPr b="1" baseline="0">
                <a:solidFill>
                  <a:schemeClr val="tx1"/>
                </a:solidFill>
              </a:defRPr>
            </a:lvl1pPr>
          </a:lstStyle>
          <a:p>
            <a:r>
              <a:rPr lang="en-US" dirty="0"/>
              <a:t>Image placeholder</a:t>
            </a:r>
            <a:br>
              <a:rPr lang="en-US" dirty="0"/>
            </a:br>
            <a:br>
              <a:rPr lang="en-US" dirty="0"/>
            </a:br>
            <a:r>
              <a:rPr lang="en-US" dirty="0"/>
              <a:t>Dimensions: no larger than 4.28” in height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Tree>
    <p:extLst>
      <p:ext uri="{BB962C8B-B14F-4D97-AF65-F5344CB8AC3E}">
        <p14:creationId xmlns:p14="http://schemas.microsoft.com/office/powerpoint/2010/main" val="12011420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Image - Whit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AFF5BCF8-1873-987E-905C-6D012AEBA8FC}"/>
              </a:ext>
            </a:extLst>
          </p:cNvPr>
          <p:cNvSpPr>
            <a:spLocks noGrp="1"/>
          </p:cNvSpPr>
          <p:nvPr>
            <p:ph type="pic" sz="quarter" idx="17" hasCustomPrompt="1"/>
          </p:nvPr>
        </p:nvSpPr>
        <p:spPr>
          <a:xfrm>
            <a:off x="1" y="1336431"/>
            <a:ext cx="9143999" cy="4849295"/>
          </a:xfrm>
        </p:spPr>
        <p:txBody>
          <a:bodyPr>
            <a:normAutofit/>
          </a:bodyPr>
          <a:lstStyle>
            <a:lvl1pPr marL="0" indent="0">
              <a:buNone/>
              <a:defRPr sz="1950" b="0" spc="-23"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pic>
        <p:nvPicPr>
          <p:cNvPr id="9" name="Picture 8">
            <a:extLst>
              <a:ext uri="{FF2B5EF4-FFF2-40B4-BE49-F238E27FC236}">
                <a16:creationId xmlns:a16="http://schemas.microsoft.com/office/drawing/2014/main" id="{EFE268D5-C705-2F22-9B21-5E34BEB93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2" name="Title 1">
            <a:extLst>
              <a:ext uri="{FF2B5EF4-FFF2-40B4-BE49-F238E27FC236}">
                <a16:creationId xmlns:a16="http://schemas.microsoft.com/office/drawing/2014/main" id="{88BFBD96-46D1-0518-2A64-62CFDEC6CB50}"/>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EE53DEC2-7631-4FB1-3DC4-8C57654067FF}"/>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E721CE6F-0B56-533F-5CB9-691780FFD7C1}"/>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6156648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ank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BF9B5-4A92-4917-C433-57E1BD00A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3" name="Title 1">
            <a:extLst>
              <a:ext uri="{FF2B5EF4-FFF2-40B4-BE49-F238E27FC236}">
                <a16:creationId xmlns:a16="http://schemas.microsoft.com/office/drawing/2014/main" id="{629AD96A-3BC7-312F-3767-99783FC1040B}"/>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4" name="Footer Placeholder 1">
            <a:extLst>
              <a:ext uri="{FF2B5EF4-FFF2-40B4-BE49-F238E27FC236}">
                <a16:creationId xmlns:a16="http://schemas.microsoft.com/office/drawing/2014/main" id="{649A9550-FFF2-1722-33BF-5108B49FEB47}"/>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5" name="Slide Number Placeholder 3">
            <a:extLst>
              <a:ext uri="{FF2B5EF4-FFF2-40B4-BE49-F238E27FC236}">
                <a16:creationId xmlns:a16="http://schemas.microsoft.com/office/drawing/2014/main" id="{A0A423E0-8E76-90EA-8AEC-F656C2F3DAAB}"/>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5575446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lank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3721910-C0C6-0318-F55E-B5834CF93D9C}"/>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C8744D67-403B-C59C-C66F-BCA6E9B9CD35}"/>
              </a:ext>
            </a:extLst>
          </p:cNvPr>
          <p:cNvPicPr>
            <a:picLocks noChangeAspect="1"/>
          </p:cNvPicPr>
          <p:nvPr/>
        </p:nvPicPr>
        <p:blipFill>
          <a:blip r:embed="rId3"/>
          <a:stretch>
            <a:fillRect/>
          </a:stretch>
        </p:blipFill>
        <p:spPr>
          <a:xfrm>
            <a:off x="7833122" y="6432070"/>
            <a:ext cx="1102014" cy="179587"/>
          </a:xfrm>
          <a:prstGeom prst="rect">
            <a:avLst/>
          </a:prstGeom>
        </p:spPr>
      </p:pic>
      <p:sp>
        <p:nvSpPr>
          <p:cNvPr id="3" name="Title 1">
            <a:extLst>
              <a:ext uri="{FF2B5EF4-FFF2-40B4-BE49-F238E27FC236}">
                <a16:creationId xmlns:a16="http://schemas.microsoft.com/office/drawing/2014/main" id="{EC2C7A5D-4F70-C3FB-EA9D-AE37BBB5C958}"/>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Footer Placeholder 1">
            <a:extLst>
              <a:ext uri="{FF2B5EF4-FFF2-40B4-BE49-F238E27FC236}">
                <a16:creationId xmlns:a16="http://schemas.microsoft.com/office/drawing/2014/main" id="{DF727B29-C393-E560-1D09-A948B107B168}"/>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778DC01E-F580-3EF5-94EC-6F0686A996D8}"/>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571913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nk -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FFB91-78DA-D861-565C-1A6D11D0ED15}"/>
              </a:ext>
            </a:extLst>
          </p:cNvPr>
          <p:cNvSpPr/>
          <p:nvPr/>
        </p:nvSpPr>
        <p:spPr>
          <a:xfrm>
            <a:off x="0" y="0"/>
            <a:ext cx="9144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25ED2F98-69C5-3F79-60AA-8706386E6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5CFC8148-5034-5AE3-254C-8FDB800756E5}"/>
              </a:ext>
            </a:extLst>
          </p:cNvPr>
          <p:cNvPicPr>
            <a:picLocks noChangeAspect="1"/>
          </p:cNvPicPr>
          <p:nvPr/>
        </p:nvPicPr>
        <p:blipFill>
          <a:blip r:embed="rId3"/>
          <a:stretch>
            <a:fillRect/>
          </a:stretch>
        </p:blipFill>
        <p:spPr>
          <a:xfrm>
            <a:off x="7833122" y="6432070"/>
            <a:ext cx="1102014" cy="179587"/>
          </a:xfrm>
          <a:prstGeom prst="rect">
            <a:avLst/>
          </a:prstGeom>
        </p:spPr>
      </p:pic>
      <p:sp>
        <p:nvSpPr>
          <p:cNvPr id="3" name="Title 1">
            <a:extLst>
              <a:ext uri="{FF2B5EF4-FFF2-40B4-BE49-F238E27FC236}">
                <a16:creationId xmlns:a16="http://schemas.microsoft.com/office/drawing/2014/main" id="{E11063C3-A441-6A23-B817-070B8E36A909}"/>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4" name="Footer Placeholder 1">
            <a:extLst>
              <a:ext uri="{FF2B5EF4-FFF2-40B4-BE49-F238E27FC236}">
                <a16:creationId xmlns:a16="http://schemas.microsoft.com/office/drawing/2014/main" id="{58E3C4FA-8471-0A8A-3A1F-5D6A9AEEFF25}"/>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5" name="Slide Number Placeholder 3">
            <a:extLst>
              <a:ext uri="{FF2B5EF4-FFF2-40B4-BE49-F238E27FC236}">
                <a16:creationId xmlns:a16="http://schemas.microsoft.com/office/drawing/2014/main" id="{03F80894-4186-7DE8-70B2-72C2C9B90F1E}"/>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1037383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 - White - Knot">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FF057776-ADD8-ECC2-9F36-E9AF2A2CF38E}"/>
              </a:ext>
            </a:extLst>
          </p:cNvPr>
          <p:cNvPicPr>
            <a:picLocks noChangeAspect="1"/>
          </p:cNvPicPr>
          <p:nvPr/>
        </p:nvPicPr>
        <p:blipFill>
          <a:blip r:embed="rId2"/>
          <a:stretch>
            <a:fillRect/>
          </a:stretch>
        </p:blipFill>
        <p:spPr>
          <a:xfrm>
            <a:off x="8778581" y="6406098"/>
            <a:ext cx="219864" cy="293152"/>
          </a:xfrm>
          <a:prstGeom prst="rect">
            <a:avLst/>
          </a:prstGeom>
        </p:spPr>
      </p:pic>
      <p:sp>
        <p:nvSpPr>
          <p:cNvPr id="2" name="Title 1">
            <a:extLst>
              <a:ext uri="{FF2B5EF4-FFF2-40B4-BE49-F238E27FC236}">
                <a16:creationId xmlns:a16="http://schemas.microsoft.com/office/drawing/2014/main" id="{5AE4BFBD-27D8-C1B4-F716-04FB69D0CA30}"/>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B599440E-6A37-1843-F7B2-4DACA32CDC19}"/>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682F0685-7C0C-3947-CF48-E0D85AACA317}"/>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2174124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 Blue - Knot">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5F3115C7-8065-BC9A-AAC7-F107B7571D5F}"/>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0323360-55C8-8E4C-8F59-E580235B8643}"/>
              </a:ext>
            </a:extLst>
          </p:cNvPr>
          <p:cNvPicPr>
            <a:picLocks noChangeAspect="1"/>
          </p:cNvPicPr>
          <p:nvPr/>
        </p:nvPicPr>
        <p:blipFill>
          <a:blip r:embed="rId3"/>
          <a:stretch>
            <a:fillRect/>
          </a:stretch>
        </p:blipFill>
        <p:spPr>
          <a:xfrm>
            <a:off x="8786164" y="6432069"/>
            <a:ext cx="204701" cy="241234"/>
          </a:xfrm>
          <a:prstGeom prst="rect">
            <a:avLst/>
          </a:prstGeom>
        </p:spPr>
      </p:pic>
      <p:sp>
        <p:nvSpPr>
          <p:cNvPr id="3" name="Title 1">
            <a:extLst>
              <a:ext uri="{FF2B5EF4-FFF2-40B4-BE49-F238E27FC236}">
                <a16:creationId xmlns:a16="http://schemas.microsoft.com/office/drawing/2014/main" id="{81D391C8-FBD3-53F3-BEB1-4BF236ABE955}"/>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Footer Placeholder 1">
            <a:extLst>
              <a:ext uri="{FF2B5EF4-FFF2-40B4-BE49-F238E27FC236}">
                <a16:creationId xmlns:a16="http://schemas.microsoft.com/office/drawing/2014/main" id="{C0DF6F56-9949-328E-0D56-F9FF6B429C4D}"/>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7" name="Slide Number Placeholder 3">
            <a:extLst>
              <a:ext uri="{FF2B5EF4-FFF2-40B4-BE49-F238E27FC236}">
                <a16:creationId xmlns:a16="http://schemas.microsoft.com/office/drawing/2014/main" id="{3DEC965B-34CE-F65D-0720-90F1A6BE46C5}"/>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3629097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nk - Gray - Kno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C7B75D-F056-CC2A-F68E-7097789135AB}"/>
              </a:ext>
            </a:extLst>
          </p:cNvPr>
          <p:cNvSpPr/>
          <p:nvPr/>
        </p:nvSpPr>
        <p:spPr>
          <a:xfrm>
            <a:off x="0" y="0"/>
            <a:ext cx="9144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descr="A picture containing drawing&#10;&#10;Description automatically generated">
            <a:extLst>
              <a:ext uri="{FF2B5EF4-FFF2-40B4-BE49-F238E27FC236}">
                <a16:creationId xmlns:a16="http://schemas.microsoft.com/office/drawing/2014/main" id="{1ED179CC-0F38-58F2-AB98-44824DD73DE6}"/>
              </a:ext>
            </a:extLst>
          </p:cNvPr>
          <p:cNvPicPr>
            <a:picLocks noChangeAspect="1"/>
          </p:cNvPicPr>
          <p:nvPr/>
        </p:nvPicPr>
        <p:blipFill>
          <a:blip r:embed="rId2"/>
          <a:stretch>
            <a:fillRect/>
          </a:stretch>
        </p:blipFill>
        <p:spPr>
          <a:xfrm>
            <a:off x="8786164" y="6432069"/>
            <a:ext cx="204701" cy="241234"/>
          </a:xfrm>
          <a:prstGeom prst="rect">
            <a:avLst/>
          </a:prstGeom>
        </p:spPr>
      </p:pic>
      <p:sp>
        <p:nvSpPr>
          <p:cNvPr id="2" name="Title 1">
            <a:extLst>
              <a:ext uri="{FF2B5EF4-FFF2-40B4-BE49-F238E27FC236}">
                <a16:creationId xmlns:a16="http://schemas.microsoft.com/office/drawing/2014/main" id="{8BDD0970-C538-20AA-46B6-760017840761}"/>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CC7BC19B-EBDA-4CDB-2530-91BD65F30512}"/>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B7729B03-F13C-BAFE-C5C0-50897BC6C871}"/>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7754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7804972-7A32-58CA-46B5-434E7066328F}"/>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279838" y="426846"/>
            <a:ext cx="1908179" cy="646581"/>
          </a:xfrm>
          <a:prstGeom prst="rect">
            <a:avLst/>
          </a:prstGeom>
        </p:spPr>
      </p:pic>
      <p:sp>
        <p:nvSpPr>
          <p:cNvPr id="7" name="Title 1">
            <a:extLst>
              <a:ext uri="{FF2B5EF4-FFF2-40B4-BE49-F238E27FC236}">
                <a16:creationId xmlns:a16="http://schemas.microsoft.com/office/drawing/2014/main" id="{C0D0339A-6A82-C13F-0550-492A59558616}"/>
              </a:ext>
            </a:extLst>
          </p:cNvPr>
          <p:cNvSpPr>
            <a:spLocks noGrp="1"/>
          </p:cNvSpPr>
          <p:nvPr>
            <p:ph type="title" hasCustomPrompt="1"/>
          </p:nvPr>
        </p:nvSpPr>
        <p:spPr>
          <a:xfrm>
            <a:off x="655245" y="1462255"/>
            <a:ext cx="8013458" cy="393349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Closing Slide</a:t>
            </a:r>
          </a:p>
        </p:txBody>
      </p:sp>
    </p:spTree>
    <p:extLst>
      <p:ext uri="{BB962C8B-B14F-4D97-AF65-F5344CB8AC3E}">
        <p14:creationId xmlns:p14="http://schemas.microsoft.com/office/powerpoint/2010/main" val="198481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losing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32C48DE-6905-9EFA-5020-336F661A7B6F}"/>
              </a:ext>
            </a:extLst>
          </p:cNvPr>
          <p:cNvPicPr>
            <a:picLocks noChangeAspect="1"/>
          </p:cNvPicPr>
          <p:nvPr/>
        </p:nvPicPr>
        <p:blipFill>
          <a:blip r:embed="rId2"/>
          <a:stretch>
            <a:fillRect/>
          </a:stretch>
        </p:blipFill>
        <p:spPr>
          <a:xfrm>
            <a:off x="-69469" y="-29789"/>
            <a:ext cx="9219704"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279838" y="426846"/>
            <a:ext cx="1908179" cy="646581"/>
          </a:xfrm>
          <a:prstGeom prst="rect">
            <a:avLst/>
          </a:prstGeom>
        </p:spPr>
      </p:pic>
      <p:sp>
        <p:nvSpPr>
          <p:cNvPr id="14" name="Title 1">
            <a:extLst>
              <a:ext uri="{FF2B5EF4-FFF2-40B4-BE49-F238E27FC236}">
                <a16:creationId xmlns:a16="http://schemas.microsoft.com/office/drawing/2014/main" id="{00024F6F-B111-B3B2-DBA1-A0D21018A5B5}"/>
              </a:ext>
            </a:extLst>
          </p:cNvPr>
          <p:cNvSpPr>
            <a:spLocks noGrp="1"/>
          </p:cNvSpPr>
          <p:nvPr>
            <p:ph type="title" hasCustomPrompt="1"/>
          </p:nvPr>
        </p:nvSpPr>
        <p:spPr>
          <a:xfrm>
            <a:off x="655245" y="1462255"/>
            <a:ext cx="8013458" cy="393349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Closing Slide</a:t>
            </a:r>
          </a:p>
        </p:txBody>
      </p:sp>
      <p:pic>
        <p:nvPicPr>
          <p:cNvPr id="2" name="Picture 1" descr="Background pattern&#10;&#10;Description automatically generated">
            <a:extLst>
              <a:ext uri="{FF2B5EF4-FFF2-40B4-BE49-F238E27FC236}">
                <a16:creationId xmlns:a16="http://schemas.microsoft.com/office/drawing/2014/main" id="{B79272E1-9688-4A1E-40FB-AB857E910774}"/>
              </a:ext>
            </a:extLst>
          </p:cNvPr>
          <p:cNvPicPr>
            <a:picLocks noChangeAspect="1"/>
          </p:cNvPicPr>
          <p:nvPr userDrawn="1"/>
        </p:nvPicPr>
        <p:blipFill>
          <a:blip r:embed="rId2"/>
          <a:stretch>
            <a:fillRect/>
          </a:stretch>
        </p:blipFill>
        <p:spPr>
          <a:xfrm>
            <a:off x="-69469" y="-29789"/>
            <a:ext cx="9219704" cy="6917577"/>
          </a:xfrm>
          <a:prstGeom prst="rect">
            <a:avLst/>
          </a:prstGeom>
        </p:spPr>
      </p:pic>
    </p:spTree>
    <p:extLst>
      <p:ext uri="{BB962C8B-B14F-4D97-AF65-F5344CB8AC3E}">
        <p14:creationId xmlns:p14="http://schemas.microsoft.com/office/powerpoint/2010/main" val="6882982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Holder">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5C31F10-F9DB-F219-335D-4EED4942072A}"/>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806143" y="2834757"/>
            <a:ext cx="3507440" cy="1188486"/>
          </a:xfrm>
          <a:prstGeom prst="rect">
            <a:avLst/>
          </a:prstGeom>
        </p:spPr>
      </p:pic>
    </p:spTree>
    <p:extLst>
      <p:ext uri="{BB962C8B-B14F-4D97-AF65-F5344CB8AC3E}">
        <p14:creationId xmlns:p14="http://schemas.microsoft.com/office/powerpoint/2010/main" val="378633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 Text 2">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
        <p:nvSpPr>
          <p:cNvPr id="13" name="Shape 135"/>
          <p:cNvSpPr/>
          <p:nvPr userDrawn="1"/>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4" name="Shape 135"/>
          <p:cNvSpPr/>
          <p:nvPr userDrawn="1"/>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6" name="Picture Placeholder 4"/>
          <p:cNvSpPr>
            <a:spLocks noGrp="1"/>
          </p:cNvSpPr>
          <p:nvPr>
            <p:ph type="pic" sz="quarter" idx="16" hasCustomPrompt="1"/>
          </p:nvPr>
        </p:nvSpPr>
        <p:spPr>
          <a:xfrm>
            <a:off x="569372" y="2193925"/>
            <a:ext cx="3598181" cy="3230929"/>
          </a:xfrm>
        </p:spPr>
        <p:txBody>
          <a:bodyPr/>
          <a:lstStyle>
            <a:lvl1pPr marL="0" indent="0">
              <a:buNone/>
              <a:defRPr b="1" baseline="0">
                <a:solidFill>
                  <a:schemeClr val="tx1"/>
                </a:solidFill>
              </a:defRPr>
            </a:lvl1pPr>
          </a:lstStyle>
          <a:p>
            <a:r>
              <a:rPr lang="en-US" dirty="0"/>
              <a:t>Image placeholder</a:t>
            </a:r>
            <a:br>
              <a:rPr lang="en-US" dirty="0"/>
            </a:br>
            <a:br>
              <a:rPr lang="en-US" dirty="0"/>
            </a:br>
            <a:r>
              <a:rPr lang="en-US" dirty="0"/>
              <a:t>Dimensions: no larger than 4.28” in height</a:t>
            </a:r>
          </a:p>
        </p:txBody>
      </p:sp>
      <p:sp>
        <p:nvSpPr>
          <p:cNvPr id="18" name="Text Placeholder 5"/>
          <p:cNvSpPr>
            <a:spLocks noGrp="1"/>
          </p:cNvSpPr>
          <p:nvPr>
            <p:ph type="body" sz="quarter" idx="15"/>
          </p:nvPr>
        </p:nvSpPr>
        <p:spPr>
          <a:xfrm>
            <a:off x="4865525" y="1851024"/>
            <a:ext cx="3699977" cy="3916730"/>
          </a:xfrm>
        </p:spPr>
        <p:txBody>
          <a:bodyPr/>
          <a:lstStyle>
            <a:lvl1pPr marL="342900" indent="-342900">
              <a:buFont typeface="Arial" charset="0"/>
              <a:buChar char="•"/>
              <a:defRPr b="0" i="0"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96039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Holder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30ED7D4-D267-E6D8-A526-4E1C02B3B127}"/>
              </a:ext>
            </a:extLst>
          </p:cNvPr>
          <p:cNvPicPr>
            <a:picLocks noChangeAspect="1"/>
          </p:cNvPicPr>
          <p:nvPr/>
        </p:nvPicPr>
        <p:blipFill>
          <a:blip r:embed="rId2"/>
          <a:stretch>
            <a:fillRect/>
          </a:stretch>
        </p:blipFill>
        <p:spPr>
          <a:xfrm>
            <a:off x="-69469" y="-29789"/>
            <a:ext cx="9219704"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806143" y="2834757"/>
            <a:ext cx="3507440" cy="1188486"/>
          </a:xfrm>
          <a:prstGeom prst="rect">
            <a:avLst/>
          </a:prstGeom>
        </p:spPr>
      </p:pic>
      <p:pic>
        <p:nvPicPr>
          <p:cNvPr id="2" name="Picture 1" descr="Background pattern&#10;&#10;Description automatically generated">
            <a:extLst>
              <a:ext uri="{FF2B5EF4-FFF2-40B4-BE49-F238E27FC236}">
                <a16:creationId xmlns:a16="http://schemas.microsoft.com/office/drawing/2014/main" id="{13BFCFE9-9F9C-C620-CEA4-7F4B92D1A4BD}"/>
              </a:ext>
            </a:extLst>
          </p:cNvPr>
          <p:cNvPicPr>
            <a:picLocks noChangeAspect="1"/>
          </p:cNvPicPr>
          <p:nvPr userDrawn="1"/>
        </p:nvPicPr>
        <p:blipFill>
          <a:blip r:embed="rId2"/>
          <a:stretch>
            <a:fillRect/>
          </a:stretch>
        </p:blipFill>
        <p:spPr>
          <a:xfrm>
            <a:off x="-69469" y="-29789"/>
            <a:ext cx="9219704" cy="6917577"/>
          </a:xfrm>
          <a:prstGeom prst="rect">
            <a:avLst/>
          </a:prstGeom>
        </p:spPr>
      </p:pic>
    </p:spTree>
    <p:extLst>
      <p:ext uri="{BB962C8B-B14F-4D97-AF65-F5344CB8AC3E}">
        <p14:creationId xmlns:p14="http://schemas.microsoft.com/office/powerpoint/2010/main" val="4015763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Image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8766" y="6126520"/>
            <a:ext cx="1875235" cy="731481"/>
          </a:xfrm>
          <a:prstGeom prst="rect">
            <a:avLst/>
          </a:prstGeom>
        </p:spPr>
      </p:pic>
      <p:sp>
        <p:nvSpPr>
          <p:cNvPr id="4" name="Footer Placeholder 1">
            <a:extLst>
              <a:ext uri="{FF2B5EF4-FFF2-40B4-BE49-F238E27FC236}">
                <a16:creationId xmlns:a16="http://schemas.microsoft.com/office/drawing/2014/main" id="{F04DA868-F71E-6143-9A47-92086EF61B2C}"/>
              </a:ext>
            </a:extLst>
          </p:cNvPr>
          <p:cNvSpPr>
            <a:spLocks noGrp="1"/>
          </p:cNvSpPr>
          <p:nvPr>
            <p:ph type="ftr" sz="quarter" idx="10"/>
          </p:nvPr>
        </p:nvSpPr>
        <p:spPr>
          <a:xfrm>
            <a:off x="552044" y="6356351"/>
            <a:ext cx="3086100" cy="365125"/>
          </a:xfrm>
        </p:spPr>
        <p:txBody>
          <a:bodyPr/>
          <a:lstStyle>
            <a:lvl1pPr algn="l">
              <a:defRPr>
                <a:solidFill>
                  <a:schemeClr val="bg2">
                    <a:lumMod val="75000"/>
                  </a:schemeClr>
                </a:solidFill>
              </a:defRPr>
            </a:lvl1pPr>
          </a:lstStyle>
          <a:p>
            <a:r>
              <a:rPr lang="en-US"/>
              <a:t>© 2020 The Gordian Group, Inc. All Rights Reserved.</a:t>
            </a:r>
          </a:p>
        </p:txBody>
      </p:sp>
      <p:sp>
        <p:nvSpPr>
          <p:cNvPr id="5" name="Slide Number Placeholder 3">
            <a:extLst>
              <a:ext uri="{FF2B5EF4-FFF2-40B4-BE49-F238E27FC236}">
                <a16:creationId xmlns:a16="http://schemas.microsoft.com/office/drawing/2014/main" id="{0B001A8C-7861-A141-B0A8-376AB8DDA2C0}"/>
              </a:ext>
            </a:extLst>
          </p:cNvPr>
          <p:cNvSpPr>
            <a:spLocks noGrp="1"/>
          </p:cNvSpPr>
          <p:nvPr>
            <p:ph type="sldNum" sz="quarter" idx="11"/>
          </p:nvPr>
        </p:nvSpPr>
        <p:spPr>
          <a:xfrm>
            <a:off x="3543300" y="6356351"/>
            <a:ext cx="20574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
        <p:nvSpPr>
          <p:cNvPr id="6" name="Picture Placeholder 4">
            <a:extLst>
              <a:ext uri="{FF2B5EF4-FFF2-40B4-BE49-F238E27FC236}">
                <a16:creationId xmlns:a16="http://schemas.microsoft.com/office/drawing/2014/main" id="{AF8C82BD-CDF0-C847-B2AC-107EA22A5803}"/>
              </a:ext>
            </a:extLst>
          </p:cNvPr>
          <p:cNvSpPr>
            <a:spLocks noGrp="1"/>
          </p:cNvSpPr>
          <p:nvPr>
            <p:ph type="pic" sz="quarter" idx="16" hasCustomPrompt="1"/>
          </p:nvPr>
        </p:nvSpPr>
        <p:spPr>
          <a:xfrm>
            <a:off x="0" y="1317356"/>
            <a:ext cx="9144000" cy="4809162"/>
          </a:xfrm>
        </p:spPr>
        <p:txBody>
          <a:bodyPr/>
          <a:lstStyle>
            <a:lvl1pPr marL="0" indent="0">
              <a:buNone/>
              <a:defRPr b="1" baseline="0">
                <a:solidFill>
                  <a:schemeClr val="tx1"/>
                </a:solidFill>
              </a:defRPr>
            </a:lvl1pPr>
          </a:lstStyle>
          <a:p>
            <a:r>
              <a:rPr lang="en-US"/>
              <a:t>Image placeholder</a:t>
            </a:r>
          </a:p>
        </p:txBody>
      </p:sp>
      <p:sp>
        <p:nvSpPr>
          <p:cNvPr id="7" name="Title 1">
            <a:extLst>
              <a:ext uri="{FF2B5EF4-FFF2-40B4-BE49-F238E27FC236}">
                <a16:creationId xmlns:a16="http://schemas.microsoft.com/office/drawing/2014/main" id="{4762D5F0-ECB1-3B49-AB1B-37125523656D}"/>
              </a:ext>
            </a:extLst>
          </p:cNvPr>
          <p:cNvSpPr>
            <a:spLocks noGrp="1"/>
          </p:cNvSpPr>
          <p:nvPr>
            <p:ph type="title" hasCustomPrompt="1"/>
          </p:nvPr>
        </p:nvSpPr>
        <p:spPr>
          <a:xfrm>
            <a:off x="552044" y="316785"/>
            <a:ext cx="8013458" cy="679281"/>
          </a:xfrm>
        </p:spPr>
        <p:txBody>
          <a:bodyPr>
            <a:normAutofit/>
          </a:bodyPr>
          <a:lstStyle>
            <a:lvl1pPr>
              <a:defRPr sz="3000" b="1" i="0" baseline="0">
                <a:solidFill>
                  <a:schemeClr val="tx1"/>
                </a:solidFill>
              </a:defRPr>
            </a:lvl1pPr>
          </a:lstStyle>
          <a:p>
            <a:r>
              <a:rPr lang="en-US"/>
              <a:t>Slide Title</a:t>
            </a:r>
          </a:p>
        </p:txBody>
      </p:sp>
    </p:spTree>
    <p:extLst>
      <p:ext uri="{BB962C8B-B14F-4D97-AF65-F5344CB8AC3E}">
        <p14:creationId xmlns:p14="http://schemas.microsoft.com/office/powerpoint/2010/main" val="509229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Block">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10" name="Picture Placeholder 4"/>
          <p:cNvSpPr>
            <a:spLocks noGrp="1"/>
          </p:cNvSpPr>
          <p:nvPr>
            <p:ph type="pic" sz="quarter" idx="16" hasCustomPrompt="1"/>
          </p:nvPr>
        </p:nvSpPr>
        <p:spPr>
          <a:xfrm>
            <a:off x="0" y="1504664"/>
            <a:ext cx="9144000" cy="4621854"/>
          </a:xfrm>
        </p:spPr>
        <p:txBody>
          <a:bodyPr/>
          <a:lstStyle>
            <a:lvl1pPr marL="0" indent="0">
              <a:buNone/>
              <a:defRPr b="1" baseline="0">
                <a:solidFill>
                  <a:schemeClr val="tx1"/>
                </a:solidFill>
              </a:defRPr>
            </a:lvl1pPr>
          </a:lstStyle>
          <a:p>
            <a:r>
              <a:rPr lang="en-US" dirty="0"/>
              <a:t>Image placeholder</a:t>
            </a:r>
            <a:br>
              <a:rPr lang="en-US" dirty="0"/>
            </a:br>
            <a:br>
              <a:rPr lang="en-US" dirty="0"/>
            </a:br>
            <a:r>
              <a:rPr lang="en-US" dirty="0"/>
              <a:t>Dimensions: exact size 13.33” x 4.9”</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Tree>
    <p:extLst>
      <p:ext uri="{BB962C8B-B14F-4D97-AF65-F5344CB8AC3E}">
        <p14:creationId xmlns:p14="http://schemas.microsoft.com/office/powerpoint/2010/main" val="827168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C40F5-9695-F64F-A8B5-197A71F752B6}" type="slidenum">
              <a:rPr lang="en-US" smtClean="0"/>
              <a:t>‹#›</a:t>
            </a:fld>
            <a:endParaRPr lang="en-US"/>
          </a:p>
        </p:txBody>
      </p:sp>
      <p:sp>
        <p:nvSpPr>
          <p:cNvPr id="8" name="Slide Number Placeholder 5"/>
          <p:cNvSpPr txBox="1">
            <a:spLocks/>
          </p:cNvSpPr>
          <p:nvPr userDrawn="1"/>
        </p:nvSpPr>
        <p:spPr>
          <a:xfrm>
            <a:off x="3543300" y="6356351"/>
            <a:ext cx="20574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C1BC9A-10A7-7344-A267-EFF9D561367C}" type="slidenum">
              <a:rPr lang="en-US" sz="900" smtClean="0"/>
              <a:pPr/>
              <a:t>‹#›</a:t>
            </a:fld>
            <a:endParaRPr lang="en-US" sz="90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4069" y="1469139"/>
            <a:ext cx="4935863" cy="1675547"/>
          </a:xfrm>
          <a:prstGeom prst="rect">
            <a:avLst/>
          </a:prstGeom>
        </p:spPr>
      </p:pic>
      <p:sp>
        <p:nvSpPr>
          <p:cNvPr id="15" name="Rectangle 14"/>
          <p:cNvSpPr/>
          <p:nvPr userDrawn="1"/>
        </p:nvSpPr>
        <p:spPr>
          <a:xfrm>
            <a:off x="0" y="3823218"/>
            <a:ext cx="9144000" cy="303478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GORDIAN_PATTERN_5455.png"/>
          <p:cNvPicPr/>
          <p:nvPr userDrawn="1"/>
        </p:nvPicPr>
        <p:blipFill rotWithShape="1">
          <a:blip r:embed="rId3"/>
          <a:srcRect t="88" r="664" b="87015"/>
          <a:stretch/>
        </p:blipFill>
        <p:spPr>
          <a:xfrm>
            <a:off x="0" y="1"/>
            <a:ext cx="9144000" cy="790604"/>
          </a:xfrm>
          <a:prstGeom prst="rect">
            <a:avLst/>
          </a:prstGeom>
          <a:ln w="12700">
            <a:miter lim="400000"/>
          </a:ln>
        </p:spPr>
      </p:pic>
      <p:sp>
        <p:nvSpPr>
          <p:cNvPr id="22" name="Text Placeholder 20"/>
          <p:cNvSpPr>
            <a:spLocks noGrp="1"/>
          </p:cNvSpPr>
          <p:nvPr>
            <p:ph type="body" sz="quarter" idx="14" hasCustomPrompt="1"/>
          </p:nvPr>
        </p:nvSpPr>
        <p:spPr>
          <a:xfrm>
            <a:off x="1549002" y="4180114"/>
            <a:ext cx="6045994" cy="2358798"/>
          </a:xfrm>
        </p:spPr>
        <p:txBody>
          <a:bodyPr anchor="ctr" anchorCtr="0">
            <a:normAutofit/>
          </a:bodyPr>
          <a:lstStyle>
            <a:lvl1pPr marL="0" indent="0" algn="ctr">
              <a:buNone/>
              <a:defRPr sz="4050" baseline="0">
                <a:solidFill>
                  <a:schemeClr val="bg1"/>
                </a:solidFill>
              </a:defRPr>
            </a:lvl1pPr>
          </a:lstStyle>
          <a:p>
            <a:pPr lvl="0"/>
            <a:r>
              <a:rPr lang="en-US" dirty="0"/>
              <a:t>Thank You/Contact Info</a:t>
            </a:r>
          </a:p>
        </p:txBody>
      </p:sp>
    </p:spTree>
    <p:extLst>
      <p:ext uri="{BB962C8B-B14F-4D97-AF65-F5344CB8AC3E}">
        <p14:creationId xmlns:p14="http://schemas.microsoft.com/office/powerpoint/2010/main" val="1711892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lder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C40F5-9695-F64F-A8B5-197A71F752B6}" type="slidenum">
              <a:rPr lang="en-US" smtClean="0"/>
              <a:t>‹#›</a:t>
            </a:fld>
            <a:endParaRPr lang="en-US"/>
          </a:p>
        </p:txBody>
      </p:sp>
      <p:sp>
        <p:nvSpPr>
          <p:cNvPr id="8" name="Slide Number Placeholder 5"/>
          <p:cNvSpPr txBox="1">
            <a:spLocks/>
          </p:cNvSpPr>
          <p:nvPr userDrawn="1"/>
        </p:nvSpPr>
        <p:spPr>
          <a:xfrm>
            <a:off x="3543300" y="6356351"/>
            <a:ext cx="20574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C1BC9A-10A7-7344-A267-EFF9D561367C}" type="slidenum">
              <a:rPr lang="en-US" sz="900" smtClean="0"/>
              <a:pPr/>
              <a:t>‹#›</a:t>
            </a:fld>
            <a:endParaRPr lang="en-US" sz="90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4069" y="1469139"/>
            <a:ext cx="4935863" cy="1675547"/>
          </a:xfrm>
          <a:prstGeom prst="rect">
            <a:avLst/>
          </a:prstGeom>
        </p:spPr>
      </p:pic>
      <p:sp>
        <p:nvSpPr>
          <p:cNvPr id="15" name="Rectangle 14"/>
          <p:cNvSpPr/>
          <p:nvPr userDrawn="1"/>
        </p:nvSpPr>
        <p:spPr>
          <a:xfrm>
            <a:off x="-1" y="1"/>
            <a:ext cx="9144000" cy="7906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GORDIAN_PATTERN_5455.png"/>
          <p:cNvPicPr/>
          <p:nvPr userDrawn="1"/>
        </p:nvPicPr>
        <p:blipFill rotWithShape="1">
          <a:blip r:embed="rId3"/>
          <a:srcRect t="87" r="664" b="50407"/>
          <a:stretch/>
        </p:blipFill>
        <p:spPr>
          <a:xfrm>
            <a:off x="0" y="3823218"/>
            <a:ext cx="9144000" cy="3034782"/>
          </a:xfrm>
          <a:prstGeom prst="rect">
            <a:avLst/>
          </a:prstGeom>
          <a:ln w="12700">
            <a:miter lim="400000"/>
          </a:ln>
        </p:spPr>
      </p:pic>
    </p:spTree>
    <p:extLst>
      <p:ext uri="{BB962C8B-B14F-4D97-AF65-F5344CB8AC3E}">
        <p14:creationId xmlns:p14="http://schemas.microsoft.com/office/powerpoint/2010/main" val="1316491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esentation Title">
    <p:spTree>
      <p:nvGrpSpPr>
        <p:cNvPr id="1" name=""/>
        <p:cNvGrpSpPr/>
        <p:nvPr/>
      </p:nvGrpSpPr>
      <p:grpSpPr>
        <a:xfrm>
          <a:off x="0" y="0"/>
          <a:ext cx="0" cy="0"/>
          <a:chOff x="0" y="0"/>
          <a:chExt cx="0" cy="0"/>
        </a:xfrm>
      </p:grpSpPr>
      <p:sp>
        <p:nvSpPr>
          <p:cNvPr id="23" name="Footer Placeholder 22"/>
          <p:cNvSpPr>
            <a:spLocks noGrp="1"/>
          </p:cNvSpPr>
          <p:nvPr>
            <p:ph type="ftr" sz="quarter" idx="15"/>
          </p:nvPr>
        </p:nvSpPr>
        <p:spPr/>
        <p:txBody>
          <a:bodyPr/>
          <a:lstStyle/>
          <a:p>
            <a:r>
              <a:rPr lang="en-US"/>
              <a:t>© 2016 The Gordian Group, Inc. All Rights Reserved.</a:t>
            </a:r>
            <a:endParaRPr lang="en-US" dirty="0"/>
          </a:p>
        </p:txBody>
      </p:sp>
      <p:sp>
        <p:nvSpPr>
          <p:cNvPr id="24" name="Slide Number Placeholder 23"/>
          <p:cNvSpPr>
            <a:spLocks noGrp="1"/>
          </p:cNvSpPr>
          <p:nvPr>
            <p:ph type="sldNum" sz="quarter" idx="16"/>
          </p:nvPr>
        </p:nvSpPr>
        <p:spPr/>
        <p:txBody>
          <a:bodyPr/>
          <a:lstStyle/>
          <a:p>
            <a:fld id="{B6DC40F5-9695-F64F-A8B5-197A71F752B6}" type="slidenum">
              <a:rPr lang="en-US" smtClean="0"/>
              <a:pPr/>
              <a:t>‹#›</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70" y="428190"/>
            <a:ext cx="2065373" cy="701120"/>
          </a:xfrm>
          <a:prstGeom prst="rect">
            <a:avLst/>
          </a:prstGeom>
        </p:spPr>
      </p:pic>
      <p:sp>
        <p:nvSpPr>
          <p:cNvPr id="11" name="Rectangle 10"/>
          <p:cNvSpPr/>
          <p:nvPr/>
        </p:nvSpPr>
        <p:spPr>
          <a:xfrm>
            <a:off x="0" y="1504664"/>
            <a:ext cx="9144000" cy="461285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 Placeholder 20"/>
          <p:cNvSpPr>
            <a:spLocks noGrp="1"/>
          </p:cNvSpPr>
          <p:nvPr>
            <p:ph type="body" sz="quarter" idx="14" hasCustomPrompt="1"/>
          </p:nvPr>
        </p:nvSpPr>
        <p:spPr>
          <a:xfrm>
            <a:off x="1549004" y="2090739"/>
            <a:ext cx="6045994" cy="3303587"/>
          </a:xfrm>
        </p:spPr>
        <p:txBody>
          <a:bodyPr anchor="ctr" anchorCtr="0">
            <a:normAutofit/>
          </a:bodyPr>
          <a:lstStyle>
            <a:lvl1pPr marL="0" indent="0">
              <a:buNone/>
              <a:defRPr sz="4050" baseline="0">
                <a:solidFill>
                  <a:schemeClr val="bg1"/>
                </a:solidFill>
              </a:defRPr>
            </a:lvl1pPr>
          </a:lstStyle>
          <a:p>
            <a:pPr lvl="0"/>
            <a:r>
              <a:rPr lang="en-US" dirty="0"/>
              <a:t>Presentation Title Here</a:t>
            </a:r>
          </a:p>
        </p:txBody>
      </p:sp>
      <p:pic>
        <p:nvPicPr>
          <p:cNvPr id="9" name="GORDIAN_PATTERN_5455.png"/>
          <p:cNvPicPr/>
          <p:nvPr/>
        </p:nvPicPr>
        <p:blipFill rotWithShape="1">
          <a:blip r:embed="rId3"/>
          <a:srcRect t="34302" r="664" b="53619"/>
          <a:stretch/>
        </p:blipFill>
        <p:spPr>
          <a:xfrm>
            <a:off x="0" y="6117520"/>
            <a:ext cx="9144000" cy="740480"/>
          </a:xfrm>
          <a:prstGeom prst="rect">
            <a:avLst/>
          </a:prstGeom>
          <a:ln w="12700">
            <a:miter lim="400000"/>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573" y="6204973"/>
            <a:ext cx="482449" cy="568395"/>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370" y="428190"/>
            <a:ext cx="2065373" cy="701120"/>
          </a:xfrm>
          <a:prstGeom prst="rect">
            <a:avLst/>
          </a:prstGeom>
        </p:spPr>
      </p:pic>
      <p:sp>
        <p:nvSpPr>
          <p:cNvPr id="13" name="Rectangle 12"/>
          <p:cNvSpPr/>
          <p:nvPr userDrawn="1"/>
        </p:nvSpPr>
        <p:spPr>
          <a:xfrm>
            <a:off x="0" y="1504664"/>
            <a:ext cx="9144000" cy="461285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GORDIAN_PATTERN_5455.png"/>
          <p:cNvPicPr/>
          <p:nvPr userDrawn="1"/>
        </p:nvPicPr>
        <p:blipFill rotWithShape="1">
          <a:blip r:embed="rId3"/>
          <a:srcRect t="34302" r="664" b="53619"/>
          <a:stretch/>
        </p:blipFill>
        <p:spPr>
          <a:xfrm>
            <a:off x="0" y="6117520"/>
            <a:ext cx="9144000" cy="740480"/>
          </a:xfrm>
          <a:prstGeom prst="rect">
            <a:avLst/>
          </a:prstGeom>
          <a:ln w="12700">
            <a:miter lim="400000"/>
          </a:ln>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573" y="6204973"/>
            <a:ext cx="482449" cy="56839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3" name="Footer Placeholder 22"/>
          <p:cNvSpPr>
            <a:spLocks noGrp="1"/>
          </p:cNvSpPr>
          <p:nvPr>
            <p:ph type="ftr" sz="quarter" idx="15"/>
          </p:nvPr>
        </p:nvSpPr>
        <p:spPr/>
        <p:txBody>
          <a:bodyPr/>
          <a:lstStyle/>
          <a:p>
            <a:r>
              <a:rPr lang="en-US"/>
              <a:t>© 2016 The Gordian Group, Inc. All Rights Reserved.</a:t>
            </a:r>
            <a:endParaRPr lang="en-US" dirty="0"/>
          </a:p>
        </p:txBody>
      </p:sp>
      <p:sp>
        <p:nvSpPr>
          <p:cNvPr id="24" name="Slide Number Placeholder 23"/>
          <p:cNvSpPr>
            <a:spLocks noGrp="1"/>
          </p:cNvSpPr>
          <p:nvPr>
            <p:ph type="sldNum" sz="quarter" idx="16"/>
          </p:nvPr>
        </p:nvSpPr>
        <p:spPr/>
        <p:txBody>
          <a:bodyPr/>
          <a:lstStyle/>
          <a:p>
            <a:fld id="{B6DC40F5-9695-F64F-A8B5-197A71F752B6}" type="slidenum">
              <a:rPr lang="en-US" smtClean="0"/>
              <a:pPr/>
              <a:t>‹#›</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70" y="428190"/>
            <a:ext cx="2065373" cy="701120"/>
          </a:xfrm>
          <a:prstGeom prst="rect">
            <a:avLst/>
          </a:prstGeom>
        </p:spPr>
      </p:pic>
      <p:sp>
        <p:nvSpPr>
          <p:cNvPr id="11" name="Rectangle 10"/>
          <p:cNvSpPr/>
          <p:nvPr/>
        </p:nvSpPr>
        <p:spPr>
          <a:xfrm>
            <a:off x="0" y="1504664"/>
            <a:ext cx="9144000" cy="461285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GORDIAN_PATTERN_5455.png"/>
          <p:cNvPicPr/>
          <p:nvPr/>
        </p:nvPicPr>
        <p:blipFill rotWithShape="1">
          <a:blip r:embed="rId3"/>
          <a:srcRect t="34302" r="664" b="53619"/>
          <a:stretch/>
        </p:blipFill>
        <p:spPr>
          <a:xfrm>
            <a:off x="0" y="6117520"/>
            <a:ext cx="9144000" cy="740480"/>
          </a:xfrm>
          <a:prstGeom prst="rect">
            <a:avLst/>
          </a:prstGeom>
          <a:ln w="12700">
            <a:miter lim="400000"/>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573" y="6204973"/>
            <a:ext cx="482449" cy="568395"/>
          </a:xfrm>
          <a:prstGeom prst="rect">
            <a:avLst/>
          </a:prstGeom>
        </p:spPr>
      </p:pic>
      <p:sp>
        <p:nvSpPr>
          <p:cNvPr id="22" name="Text Placeholder 20"/>
          <p:cNvSpPr>
            <a:spLocks noGrp="1"/>
          </p:cNvSpPr>
          <p:nvPr>
            <p:ph type="body" sz="quarter" idx="14" hasCustomPrompt="1"/>
          </p:nvPr>
        </p:nvSpPr>
        <p:spPr>
          <a:xfrm>
            <a:off x="1549004" y="2090739"/>
            <a:ext cx="6045994" cy="3303587"/>
          </a:xfrm>
        </p:spPr>
        <p:txBody>
          <a:bodyPr anchor="ctr" anchorCtr="0">
            <a:normAutofit/>
          </a:bodyPr>
          <a:lstStyle>
            <a:lvl1pPr marL="0" indent="0">
              <a:buNone/>
              <a:defRPr sz="4050" baseline="0">
                <a:solidFill>
                  <a:schemeClr val="bg1"/>
                </a:solidFill>
              </a:defRPr>
            </a:lvl1pPr>
          </a:lstStyle>
          <a:p>
            <a:pPr lvl="0"/>
            <a:r>
              <a:rPr lang="en-US" dirty="0"/>
              <a:t>Section Title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370" y="428190"/>
            <a:ext cx="2065373" cy="701120"/>
          </a:xfrm>
          <a:prstGeom prst="rect">
            <a:avLst/>
          </a:prstGeom>
        </p:spPr>
      </p:pic>
      <p:sp>
        <p:nvSpPr>
          <p:cNvPr id="14" name="Rectangle 13"/>
          <p:cNvSpPr/>
          <p:nvPr userDrawn="1"/>
        </p:nvSpPr>
        <p:spPr>
          <a:xfrm>
            <a:off x="0" y="1504664"/>
            <a:ext cx="9144000" cy="461285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GORDIAN_PATTERN_5455.png"/>
          <p:cNvPicPr/>
          <p:nvPr userDrawn="1"/>
        </p:nvPicPr>
        <p:blipFill rotWithShape="1">
          <a:blip r:embed="rId3"/>
          <a:srcRect t="34302" r="664" b="53619"/>
          <a:stretch/>
        </p:blipFill>
        <p:spPr>
          <a:xfrm>
            <a:off x="0" y="6117520"/>
            <a:ext cx="9144000" cy="740480"/>
          </a:xfrm>
          <a:prstGeom prst="rect">
            <a:avLst/>
          </a:prstGeom>
          <a:ln w="12700">
            <a:miter lim="400000"/>
          </a:ln>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573" y="6204973"/>
            <a:ext cx="482449" cy="568395"/>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14" name="Shape 53"/>
          <p:cNvSpPr/>
          <p:nvPr/>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18" name="Text Placeholder 5"/>
          <p:cNvSpPr>
            <a:spLocks noGrp="1"/>
          </p:cNvSpPr>
          <p:nvPr>
            <p:ph type="body" sz="quarter" idx="12"/>
          </p:nvPr>
        </p:nvSpPr>
        <p:spPr>
          <a:xfrm>
            <a:off x="552450" y="1851025"/>
            <a:ext cx="7962900"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hape 53"/>
          <p:cNvSpPr/>
          <p:nvPr userDrawn="1"/>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40115" y="6104224"/>
            <a:ext cx="1875235" cy="73148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11" name="Text Placeholder 5"/>
          <p:cNvSpPr>
            <a:spLocks noGrp="1"/>
          </p:cNvSpPr>
          <p:nvPr>
            <p:ph type="body" sz="quarter" idx="13"/>
          </p:nvPr>
        </p:nvSpPr>
        <p:spPr>
          <a:xfrm>
            <a:off x="552450" y="1851025"/>
            <a:ext cx="7962900"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hape 135"/>
          <p:cNvSpPr/>
          <p:nvPr/>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4" name="Shape 135"/>
          <p:cNvSpPr/>
          <p:nvPr/>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2250" y="6099044"/>
            <a:ext cx="1875235" cy="731481"/>
          </a:xfrm>
          <a:prstGeom prst="rect">
            <a:avLst/>
          </a:prstGeom>
        </p:spPr>
      </p:pic>
      <p:sp>
        <p:nvSpPr>
          <p:cNvPr id="10" name="Shape 135"/>
          <p:cNvSpPr/>
          <p:nvPr userDrawn="1"/>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5" name="Shape 135"/>
          <p:cNvSpPr/>
          <p:nvPr userDrawn="1"/>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3" name="Footer Placeholder 22"/>
          <p:cNvSpPr>
            <a:spLocks noGrp="1"/>
          </p:cNvSpPr>
          <p:nvPr>
            <p:ph type="ftr" sz="quarter" idx="15"/>
          </p:nvPr>
        </p:nvSpPr>
        <p:spPr/>
        <p:txBody>
          <a:bodyPr/>
          <a:lstStyle/>
          <a:p>
            <a:r>
              <a:rPr lang="en-US"/>
              <a:t>© 2016 The Gordian Group, Inc. All Rights Reserved.</a:t>
            </a:r>
            <a:endParaRPr lang="en-US" dirty="0"/>
          </a:p>
        </p:txBody>
      </p:sp>
      <p:sp>
        <p:nvSpPr>
          <p:cNvPr id="24" name="Slide Number Placeholder 23"/>
          <p:cNvSpPr>
            <a:spLocks noGrp="1"/>
          </p:cNvSpPr>
          <p:nvPr>
            <p:ph type="sldNum" sz="quarter" idx="16"/>
          </p:nvPr>
        </p:nvSpPr>
        <p:spPr/>
        <p:txBody>
          <a:bodyPr/>
          <a:lstStyle/>
          <a:p>
            <a:fld id="{B6DC40F5-9695-F64F-A8B5-197A71F752B6}" type="slidenum">
              <a:rPr lang="en-US" smtClean="0"/>
              <a:pPr/>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370" y="428190"/>
            <a:ext cx="2065373" cy="701120"/>
          </a:xfrm>
          <a:prstGeom prst="rect">
            <a:avLst/>
          </a:prstGeom>
        </p:spPr>
      </p:pic>
      <p:sp>
        <p:nvSpPr>
          <p:cNvPr id="11" name="Rectangle 10"/>
          <p:cNvSpPr/>
          <p:nvPr userDrawn="1"/>
        </p:nvSpPr>
        <p:spPr>
          <a:xfrm>
            <a:off x="0" y="1504664"/>
            <a:ext cx="9144000" cy="461285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GORDIAN_PATTERN_5455.png"/>
          <p:cNvPicPr/>
          <p:nvPr userDrawn="1"/>
        </p:nvPicPr>
        <p:blipFill rotWithShape="1">
          <a:blip r:embed="rId3"/>
          <a:srcRect t="34302" r="664" b="53619"/>
          <a:stretch/>
        </p:blipFill>
        <p:spPr>
          <a:xfrm>
            <a:off x="0" y="6117520"/>
            <a:ext cx="9144000" cy="740480"/>
          </a:xfrm>
          <a:prstGeom prst="rect">
            <a:avLst/>
          </a:prstGeom>
          <a:ln w="12700">
            <a:miter lim="400000"/>
          </a:ln>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573" y="6204973"/>
            <a:ext cx="482449" cy="568395"/>
          </a:xfrm>
          <a:prstGeom prst="rect">
            <a:avLst/>
          </a:prstGeom>
        </p:spPr>
      </p:pic>
      <p:sp>
        <p:nvSpPr>
          <p:cNvPr id="22" name="Text Placeholder 20"/>
          <p:cNvSpPr>
            <a:spLocks noGrp="1"/>
          </p:cNvSpPr>
          <p:nvPr>
            <p:ph type="body" sz="quarter" idx="14" hasCustomPrompt="1"/>
          </p:nvPr>
        </p:nvSpPr>
        <p:spPr>
          <a:xfrm>
            <a:off x="1549004" y="2090739"/>
            <a:ext cx="6045994" cy="3303587"/>
          </a:xfrm>
        </p:spPr>
        <p:txBody>
          <a:bodyPr anchor="ctr" anchorCtr="0">
            <a:normAutofit/>
          </a:bodyPr>
          <a:lstStyle>
            <a:lvl1pPr marL="0" indent="0">
              <a:buNone/>
              <a:defRPr sz="4050" baseline="0">
                <a:solidFill>
                  <a:schemeClr val="bg1"/>
                </a:solidFill>
              </a:defRPr>
            </a:lvl1pPr>
          </a:lstStyle>
          <a:p>
            <a:pPr lvl="0"/>
            <a:r>
              <a:rPr lang="en-US" dirty="0"/>
              <a:t>Section Title Here</a:t>
            </a:r>
          </a:p>
        </p:txBody>
      </p:sp>
    </p:spTree>
    <p:extLst>
      <p:ext uri="{BB962C8B-B14F-4D97-AF65-F5344CB8AC3E}">
        <p14:creationId xmlns:p14="http://schemas.microsoft.com/office/powerpoint/2010/main" val="1540416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sp>
        <p:nvSpPr>
          <p:cNvPr id="14" name="Shape 53"/>
          <p:cNvSpPr/>
          <p:nvPr/>
        </p:nvSpPr>
        <p:spPr>
          <a:xfrm>
            <a:off x="0" y="1107832"/>
            <a:ext cx="9144000" cy="5018687"/>
          </a:xfrm>
          <a:prstGeom prst="rect">
            <a:avLst/>
          </a:prstGeom>
          <a:solidFill>
            <a:srgbClr val="BFCED6">
              <a:alpha val="45000"/>
            </a:srgbClr>
          </a:solidFill>
          <a:ln w="12700">
            <a:miter lim="400000"/>
          </a:ln>
        </p:spPr>
        <p:txBody>
          <a:bodyPr lIns="0" tIns="0" rIns="0" bIns="0" anchor="ctr"/>
          <a:lstStyle/>
          <a:p>
            <a:pPr lvl="0"/>
            <a:endParaRPr sz="1350"/>
          </a:p>
        </p:txBody>
      </p:sp>
      <p:sp>
        <p:nvSpPr>
          <p:cNvPr id="17" name="Title 1"/>
          <p:cNvSpPr>
            <a:spLocks noGrp="1"/>
          </p:cNvSpPr>
          <p:nvPr>
            <p:ph type="title" hasCustomPrompt="1"/>
          </p:nvPr>
        </p:nvSpPr>
        <p:spPr>
          <a:xfrm>
            <a:off x="552044" y="199951"/>
            <a:ext cx="8013458" cy="679281"/>
          </a:xfrm>
        </p:spPr>
        <p:txBody>
          <a:bodyPr>
            <a:normAutofit/>
          </a:bodyPr>
          <a:lstStyle>
            <a:lvl1pPr>
              <a:defRPr sz="3000" b="1" i="0" baseline="0">
                <a:solidFill>
                  <a:schemeClr val="accent1"/>
                </a:solidFill>
              </a:defRPr>
            </a:lvl1pPr>
          </a:lstStyle>
          <a:p>
            <a:r>
              <a:rPr lang="en-US" dirty="0"/>
              <a:t>Slide Title</a:t>
            </a:r>
          </a:p>
        </p:txBody>
      </p:sp>
      <p:sp>
        <p:nvSpPr>
          <p:cNvPr id="18" name="Text Placeholder 5"/>
          <p:cNvSpPr>
            <a:spLocks noGrp="1"/>
          </p:cNvSpPr>
          <p:nvPr>
            <p:ph type="body" sz="quarter" idx="12"/>
          </p:nvPr>
        </p:nvSpPr>
        <p:spPr>
          <a:xfrm>
            <a:off x="552450" y="1336431"/>
            <a:ext cx="7962900" cy="453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hape 53"/>
          <p:cNvSpPr/>
          <p:nvPr userDrawn="1"/>
        </p:nvSpPr>
        <p:spPr>
          <a:xfrm>
            <a:off x="0" y="1107832"/>
            <a:ext cx="9144000" cy="5018687"/>
          </a:xfrm>
          <a:prstGeom prst="rect">
            <a:avLst/>
          </a:prstGeom>
          <a:solidFill>
            <a:srgbClr val="BFCED6">
              <a:alpha val="45000"/>
            </a:srgbClr>
          </a:solidFill>
          <a:ln w="12700">
            <a:miter lim="400000"/>
          </a:ln>
        </p:spPr>
        <p:txBody>
          <a:bodyPr lIns="0" tIns="0" rIns="0" bIns="0" anchor="ctr"/>
          <a:lstStyle/>
          <a:p>
            <a:pPr lvl="0"/>
            <a:endParaRPr sz="135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40115" y="6101861"/>
            <a:ext cx="1875235" cy="73148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ext 2">
    <p:spTree>
      <p:nvGrpSpPr>
        <p:cNvPr id="1" name=""/>
        <p:cNvGrpSpPr/>
        <p:nvPr/>
      </p:nvGrpSpPr>
      <p:grpSpPr>
        <a:xfrm>
          <a:off x="0" y="0"/>
          <a:ext cx="0" cy="0"/>
          <a:chOff x="0" y="0"/>
          <a:chExt cx="0" cy="0"/>
        </a:xfrm>
      </p:grpSpPr>
      <p:sp>
        <p:nvSpPr>
          <p:cNvPr id="13" name="Shape 135"/>
          <p:cNvSpPr/>
          <p:nvPr/>
        </p:nvSpPr>
        <p:spPr>
          <a:xfrm flipV="1">
            <a:off x="224203" y="1070772"/>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4" name="Shape 135"/>
          <p:cNvSpPr/>
          <p:nvPr/>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0" name="Title 1"/>
          <p:cNvSpPr>
            <a:spLocks noGrp="1"/>
          </p:cNvSpPr>
          <p:nvPr>
            <p:ph type="title" hasCustomPrompt="1"/>
          </p:nvPr>
        </p:nvSpPr>
        <p:spPr>
          <a:xfrm>
            <a:off x="552044" y="199951"/>
            <a:ext cx="8013458" cy="679281"/>
          </a:xfrm>
        </p:spPr>
        <p:txBody>
          <a:bodyPr>
            <a:normAutofit/>
          </a:bodyPr>
          <a:lstStyle>
            <a:lvl1pPr>
              <a:defRPr sz="3000" b="1" i="0" baseline="0">
                <a:solidFill>
                  <a:schemeClr val="accent1"/>
                </a:solidFill>
              </a:defRPr>
            </a:lvl1pPr>
          </a:lstStyle>
          <a:p>
            <a:r>
              <a:rPr lang="en-US" dirty="0"/>
              <a:t>Slide Title</a:t>
            </a:r>
          </a:p>
        </p:txBody>
      </p:sp>
      <p:sp>
        <p:nvSpPr>
          <p:cNvPr id="15" name="Text Placeholder 5"/>
          <p:cNvSpPr>
            <a:spLocks noGrp="1"/>
          </p:cNvSpPr>
          <p:nvPr>
            <p:ph type="body" sz="quarter" idx="12"/>
          </p:nvPr>
        </p:nvSpPr>
        <p:spPr>
          <a:xfrm>
            <a:off x="552450" y="1336431"/>
            <a:ext cx="7962900" cy="453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40115" y="6126520"/>
            <a:ext cx="1875235" cy="731481"/>
          </a:xfrm>
          <a:prstGeom prst="rect">
            <a:avLst/>
          </a:prstGeom>
        </p:spPr>
      </p:pic>
      <p:sp>
        <p:nvSpPr>
          <p:cNvPr id="11" name="Shape 135"/>
          <p:cNvSpPr/>
          <p:nvPr userDrawn="1"/>
        </p:nvSpPr>
        <p:spPr>
          <a:xfrm flipV="1">
            <a:off x="224203" y="1070772"/>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6" name="Shape 135"/>
          <p:cNvSpPr/>
          <p:nvPr userDrawn="1"/>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ouble Text">
    <p:spTree>
      <p:nvGrpSpPr>
        <p:cNvPr id="1" name=""/>
        <p:cNvGrpSpPr/>
        <p:nvPr/>
      </p:nvGrpSpPr>
      <p:grpSpPr>
        <a:xfrm>
          <a:off x="0" y="0"/>
          <a:ext cx="0" cy="0"/>
          <a:chOff x="0" y="0"/>
          <a:chExt cx="0" cy="0"/>
        </a:xfrm>
      </p:grpSpPr>
      <p:sp>
        <p:nvSpPr>
          <p:cNvPr id="9" name="Shape 53"/>
          <p:cNvSpPr/>
          <p:nvPr/>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sp>
        <p:nvSpPr>
          <p:cNvPr id="17" name="Title 1"/>
          <p:cNvSpPr>
            <a:spLocks noGrp="1"/>
          </p:cNvSpPr>
          <p:nvPr>
            <p:ph type="title" hasCustomPrompt="1"/>
          </p:nvPr>
        </p:nvSpPr>
        <p:spPr>
          <a:xfrm>
            <a:off x="552044" y="199950"/>
            <a:ext cx="8013458" cy="1143000"/>
          </a:xfrm>
        </p:spPr>
        <p:txBody>
          <a:bodyPr tIns="0" bIns="0" anchor="ctr" anchorCtr="0">
            <a:normAutofit/>
          </a:bodyPr>
          <a:lstStyle>
            <a:lvl1pPr>
              <a:defRPr sz="4050" b="1" i="0" baseline="0">
                <a:solidFill>
                  <a:schemeClr val="accent1"/>
                </a:solidFill>
              </a:defRPr>
            </a:lvl1pPr>
          </a:lstStyle>
          <a:p>
            <a:r>
              <a:rPr lang="en-US" dirty="0"/>
              <a:t>Slide Title</a:t>
            </a:r>
          </a:p>
        </p:txBody>
      </p:sp>
      <p:sp>
        <p:nvSpPr>
          <p:cNvPr id="18" name="Text Placeholder 5"/>
          <p:cNvSpPr>
            <a:spLocks noGrp="1"/>
          </p:cNvSpPr>
          <p:nvPr>
            <p:ph type="body" sz="quarter" idx="15"/>
          </p:nvPr>
        </p:nvSpPr>
        <p:spPr>
          <a:xfrm>
            <a:off x="4865525" y="1851025"/>
            <a:ext cx="3699977" cy="3906838"/>
          </a:xfrm>
        </p:spPr>
        <p:txBody>
          <a:bodyPr/>
          <a:lstStyle>
            <a:lvl1pPr marL="342900" indent="-3429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5"/>
          <p:cNvSpPr>
            <a:spLocks noGrp="1"/>
          </p:cNvSpPr>
          <p:nvPr>
            <p:ph type="body" sz="quarter" idx="12"/>
          </p:nvPr>
        </p:nvSpPr>
        <p:spPr>
          <a:xfrm>
            <a:off x="552045" y="1851025"/>
            <a:ext cx="3699977" cy="3906838"/>
          </a:xfrm>
        </p:spPr>
        <p:txBody>
          <a:bodyPr/>
          <a:lstStyle>
            <a:lvl1pPr marL="342900" indent="-3429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hape 53"/>
          <p:cNvSpPr/>
          <p:nvPr userDrawn="1"/>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6986" y="6126519"/>
            <a:ext cx="1875235" cy="731481"/>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ouble Text 2">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552044" y="199950"/>
            <a:ext cx="8013458" cy="1143000"/>
          </a:xfrm>
        </p:spPr>
        <p:txBody>
          <a:bodyPr tIns="0" bIns="0" anchor="ctr" anchorCtr="0">
            <a:normAutofit/>
          </a:bodyPr>
          <a:lstStyle>
            <a:lvl1pPr>
              <a:defRPr sz="4050" b="1" i="0" baseline="0">
                <a:solidFill>
                  <a:schemeClr val="accent1"/>
                </a:solidFill>
              </a:defRPr>
            </a:lvl1pPr>
          </a:lstStyle>
          <a:p>
            <a:r>
              <a:rPr lang="en-US" dirty="0"/>
              <a:t>Slide Title</a:t>
            </a:r>
          </a:p>
        </p:txBody>
      </p:sp>
      <p:sp>
        <p:nvSpPr>
          <p:cNvPr id="16" name="Text Placeholder 5"/>
          <p:cNvSpPr>
            <a:spLocks noGrp="1"/>
          </p:cNvSpPr>
          <p:nvPr>
            <p:ph type="body" sz="quarter" idx="15"/>
          </p:nvPr>
        </p:nvSpPr>
        <p:spPr>
          <a:xfrm>
            <a:off x="4865525" y="1851025"/>
            <a:ext cx="3699977" cy="3906838"/>
          </a:xfrm>
        </p:spPr>
        <p:txBody>
          <a:bodyPr/>
          <a:lstStyle>
            <a:lvl1pPr marL="342900" indent="-3429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5"/>
          <p:cNvSpPr>
            <a:spLocks noGrp="1"/>
          </p:cNvSpPr>
          <p:nvPr>
            <p:ph type="body" sz="quarter" idx="12"/>
          </p:nvPr>
        </p:nvSpPr>
        <p:spPr>
          <a:xfrm>
            <a:off x="552045" y="1851025"/>
            <a:ext cx="3699977" cy="3906838"/>
          </a:xfrm>
        </p:spPr>
        <p:txBody>
          <a:bodyPr/>
          <a:lstStyle>
            <a:lvl1pPr marL="342900" indent="-3429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hape 135"/>
          <p:cNvSpPr/>
          <p:nvPr/>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20" name="Shape 135"/>
          <p:cNvSpPr/>
          <p:nvPr/>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0267" y="6148030"/>
            <a:ext cx="1875235" cy="731481"/>
          </a:xfrm>
          <a:prstGeom prst="rect">
            <a:avLst/>
          </a:prstGeom>
        </p:spPr>
      </p:pic>
      <p:sp>
        <p:nvSpPr>
          <p:cNvPr id="11" name="Shape 135"/>
          <p:cNvSpPr/>
          <p:nvPr userDrawn="1"/>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2" name="Shape 135"/>
          <p:cNvSpPr/>
          <p:nvPr userDrawn="1"/>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ragraph">
    <p:spTree>
      <p:nvGrpSpPr>
        <p:cNvPr id="1" name=""/>
        <p:cNvGrpSpPr/>
        <p:nvPr/>
      </p:nvGrpSpPr>
      <p:grpSpPr>
        <a:xfrm>
          <a:off x="0" y="0"/>
          <a:ext cx="0" cy="0"/>
          <a:chOff x="0" y="0"/>
          <a:chExt cx="0" cy="0"/>
        </a:xfrm>
      </p:grpSpPr>
      <p:sp>
        <p:nvSpPr>
          <p:cNvPr id="12" name="Shape 53"/>
          <p:cNvSpPr/>
          <p:nvPr/>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18" name="Text Placeholder 5"/>
          <p:cNvSpPr>
            <a:spLocks noGrp="1"/>
          </p:cNvSpPr>
          <p:nvPr>
            <p:ph type="body" sz="quarter" idx="12" hasCustomPrompt="1"/>
          </p:nvPr>
        </p:nvSpPr>
        <p:spPr>
          <a:xfrm>
            <a:off x="552450" y="1851026"/>
            <a:ext cx="7962900" cy="539298"/>
          </a:xfrm>
        </p:spPr>
        <p:txBody>
          <a:bodyPr/>
          <a:lstStyle>
            <a:lvl1pPr marL="0" indent="0">
              <a:buNone/>
              <a:defRPr b="1" baseline="0">
                <a:solidFill>
                  <a:schemeClr val="accent1"/>
                </a:solidFill>
              </a:defRPr>
            </a:lvl1pPr>
          </a:lstStyle>
          <a:p>
            <a:pPr lvl="0"/>
            <a:r>
              <a:rPr lang="en-US" dirty="0"/>
              <a:t>Paragraph Title</a:t>
            </a:r>
          </a:p>
        </p:txBody>
      </p:sp>
      <p:sp>
        <p:nvSpPr>
          <p:cNvPr id="10" name="Text Placeholder 5"/>
          <p:cNvSpPr>
            <a:spLocks noGrp="1"/>
          </p:cNvSpPr>
          <p:nvPr>
            <p:ph type="body" sz="quarter" idx="13" hasCustomPrompt="1"/>
          </p:nvPr>
        </p:nvSpPr>
        <p:spPr>
          <a:xfrm>
            <a:off x="552450" y="2481986"/>
            <a:ext cx="7962900" cy="3303352"/>
          </a:xfrm>
        </p:spPr>
        <p:txBody>
          <a:bodyPr/>
          <a:lstStyle>
            <a:lvl1pPr marL="0" indent="0">
              <a:buNone/>
              <a:defRPr b="0" baseline="0">
                <a:solidFill>
                  <a:schemeClr val="tx1"/>
                </a:solidFill>
              </a:defRPr>
            </a:lvl1pPr>
          </a:lstStyle>
          <a:p>
            <a:pPr lvl="0"/>
            <a:r>
              <a:rPr lang="en-US" dirty="0"/>
              <a:t>Paragraph text</a:t>
            </a:r>
          </a:p>
        </p:txBody>
      </p:sp>
      <p:sp>
        <p:nvSpPr>
          <p:cNvPr id="9" name="Shape 53"/>
          <p:cNvSpPr/>
          <p:nvPr userDrawn="1"/>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40115" y="6028549"/>
            <a:ext cx="1875235" cy="731481"/>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ragraph 2">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18" name="Text Placeholder 5"/>
          <p:cNvSpPr>
            <a:spLocks noGrp="1"/>
          </p:cNvSpPr>
          <p:nvPr>
            <p:ph type="body" sz="quarter" idx="12" hasCustomPrompt="1"/>
          </p:nvPr>
        </p:nvSpPr>
        <p:spPr>
          <a:xfrm>
            <a:off x="552450" y="1851026"/>
            <a:ext cx="7962900" cy="539298"/>
          </a:xfrm>
        </p:spPr>
        <p:txBody>
          <a:bodyPr/>
          <a:lstStyle>
            <a:lvl1pPr marL="0" indent="0">
              <a:buNone/>
              <a:defRPr b="1" baseline="0">
                <a:solidFill>
                  <a:schemeClr val="accent1"/>
                </a:solidFill>
              </a:defRPr>
            </a:lvl1pPr>
          </a:lstStyle>
          <a:p>
            <a:pPr lvl="0"/>
            <a:r>
              <a:rPr lang="en-US" dirty="0"/>
              <a:t>Paragraph Title</a:t>
            </a:r>
          </a:p>
        </p:txBody>
      </p:sp>
      <p:sp>
        <p:nvSpPr>
          <p:cNvPr id="9" name="Shape 135"/>
          <p:cNvSpPr/>
          <p:nvPr/>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3" name="Text Placeholder 5"/>
          <p:cNvSpPr>
            <a:spLocks noGrp="1"/>
          </p:cNvSpPr>
          <p:nvPr>
            <p:ph type="body" sz="quarter" idx="13" hasCustomPrompt="1"/>
          </p:nvPr>
        </p:nvSpPr>
        <p:spPr>
          <a:xfrm>
            <a:off x="552450" y="2481986"/>
            <a:ext cx="7962900" cy="3303352"/>
          </a:xfrm>
        </p:spPr>
        <p:txBody>
          <a:bodyPr/>
          <a:lstStyle>
            <a:lvl1pPr marL="0" indent="0">
              <a:buNone/>
              <a:defRPr b="0" baseline="0">
                <a:solidFill>
                  <a:schemeClr val="tx1"/>
                </a:solidFill>
              </a:defRPr>
            </a:lvl1pPr>
          </a:lstStyle>
          <a:p>
            <a:pPr lvl="0"/>
            <a:r>
              <a:rPr lang="en-US" dirty="0"/>
              <a:t>Paragraph text</a:t>
            </a:r>
          </a:p>
        </p:txBody>
      </p:sp>
      <p:sp>
        <p:nvSpPr>
          <p:cNvPr id="14" name="Shape 135"/>
          <p:cNvSpPr/>
          <p:nvPr/>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0" name="Shape 135"/>
          <p:cNvSpPr/>
          <p:nvPr userDrawn="1"/>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9032" y="5989995"/>
            <a:ext cx="1875235" cy="731481"/>
          </a:xfrm>
          <a:prstGeom prst="rect">
            <a:avLst/>
          </a:prstGeom>
        </p:spPr>
      </p:pic>
      <p:sp>
        <p:nvSpPr>
          <p:cNvPr id="15" name="Shape 135"/>
          <p:cNvSpPr/>
          <p:nvPr userDrawn="1"/>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 Text">
    <p:spTree>
      <p:nvGrpSpPr>
        <p:cNvPr id="1" name=""/>
        <p:cNvGrpSpPr/>
        <p:nvPr/>
      </p:nvGrpSpPr>
      <p:grpSpPr>
        <a:xfrm>
          <a:off x="0" y="0"/>
          <a:ext cx="0" cy="0"/>
          <a:chOff x="0" y="0"/>
          <a:chExt cx="0" cy="0"/>
        </a:xfrm>
      </p:grpSpPr>
      <p:sp>
        <p:nvSpPr>
          <p:cNvPr id="11" name="Shape 53"/>
          <p:cNvSpPr/>
          <p:nvPr/>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9" name="Text Placeholder 5"/>
          <p:cNvSpPr>
            <a:spLocks noGrp="1"/>
          </p:cNvSpPr>
          <p:nvPr>
            <p:ph type="body" sz="quarter" idx="15"/>
          </p:nvPr>
        </p:nvSpPr>
        <p:spPr>
          <a:xfrm>
            <a:off x="4865525" y="1851024"/>
            <a:ext cx="3699977" cy="3916730"/>
          </a:xfrm>
        </p:spPr>
        <p:txBody>
          <a:bodyPr/>
          <a:lstStyle>
            <a:lvl1pPr marL="342900" indent="-3429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6" hasCustomPrompt="1"/>
          </p:nvPr>
        </p:nvSpPr>
        <p:spPr>
          <a:xfrm>
            <a:off x="569372" y="2193925"/>
            <a:ext cx="3598181" cy="3230929"/>
          </a:xfrm>
        </p:spPr>
        <p:txBody>
          <a:bodyPr/>
          <a:lstStyle>
            <a:lvl1pPr marL="0" indent="0">
              <a:buNone/>
              <a:defRPr b="1" baseline="0">
                <a:solidFill>
                  <a:schemeClr val="tx1"/>
                </a:solidFill>
              </a:defRPr>
            </a:lvl1pPr>
          </a:lstStyle>
          <a:p>
            <a:r>
              <a:rPr lang="en-US" dirty="0"/>
              <a:t>Image placeholder</a:t>
            </a:r>
            <a:br>
              <a:rPr lang="en-US" dirty="0"/>
            </a:br>
            <a:br>
              <a:rPr lang="en-US" dirty="0"/>
            </a:br>
            <a:r>
              <a:rPr lang="en-US" dirty="0"/>
              <a:t>Dimensions: no larger than 4.28” in height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
        <p:nvSpPr>
          <p:cNvPr id="12" name="Shape 53"/>
          <p:cNvSpPr/>
          <p:nvPr userDrawn="1"/>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 Text 2">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82623" y="173422"/>
            <a:ext cx="8013458" cy="1143000"/>
          </a:xfrm>
        </p:spPr>
        <p:txBody>
          <a:bodyPr>
            <a:normAutofit/>
          </a:bodyPr>
          <a:lstStyle>
            <a:lvl1pPr>
              <a:defRPr sz="4050" b="1" i="0" baseline="0">
                <a:solidFill>
                  <a:schemeClr val="accent1"/>
                </a:solidFill>
              </a:defRPr>
            </a:lvl1pPr>
          </a:lstStyle>
          <a:p>
            <a:r>
              <a:rPr lang="en-US" dirty="0"/>
              <a:t>Slide Title</a:t>
            </a:r>
          </a:p>
        </p:txBody>
      </p:sp>
      <p:sp>
        <p:nvSpPr>
          <p:cNvPr id="13" name="Shape 135"/>
          <p:cNvSpPr/>
          <p:nvPr/>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4" name="Shape 135"/>
          <p:cNvSpPr/>
          <p:nvPr/>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6" name="Picture Placeholder 4"/>
          <p:cNvSpPr>
            <a:spLocks noGrp="1"/>
          </p:cNvSpPr>
          <p:nvPr>
            <p:ph type="pic" sz="quarter" idx="16" hasCustomPrompt="1"/>
          </p:nvPr>
        </p:nvSpPr>
        <p:spPr>
          <a:xfrm>
            <a:off x="569372" y="2193925"/>
            <a:ext cx="3598181" cy="3230929"/>
          </a:xfrm>
        </p:spPr>
        <p:txBody>
          <a:bodyPr/>
          <a:lstStyle>
            <a:lvl1pPr marL="0" indent="0">
              <a:buNone/>
              <a:defRPr b="1" baseline="0">
                <a:solidFill>
                  <a:schemeClr val="tx1"/>
                </a:solidFill>
              </a:defRPr>
            </a:lvl1pPr>
          </a:lstStyle>
          <a:p>
            <a:r>
              <a:rPr lang="en-US" dirty="0"/>
              <a:t>Image placeholder</a:t>
            </a:r>
            <a:br>
              <a:rPr lang="en-US" dirty="0"/>
            </a:br>
            <a:br>
              <a:rPr lang="en-US" dirty="0"/>
            </a:br>
            <a:r>
              <a:rPr lang="en-US" dirty="0"/>
              <a:t>Dimensions: no larger than 4.28” in height</a:t>
            </a:r>
          </a:p>
        </p:txBody>
      </p:sp>
      <p:sp>
        <p:nvSpPr>
          <p:cNvPr id="18" name="Text Placeholder 5"/>
          <p:cNvSpPr>
            <a:spLocks noGrp="1"/>
          </p:cNvSpPr>
          <p:nvPr>
            <p:ph type="body" sz="quarter" idx="15"/>
          </p:nvPr>
        </p:nvSpPr>
        <p:spPr>
          <a:xfrm>
            <a:off x="4865525" y="1851024"/>
            <a:ext cx="3699977" cy="3916730"/>
          </a:xfrm>
        </p:spPr>
        <p:txBody>
          <a:bodyPr/>
          <a:lstStyle>
            <a:lvl1pPr marL="342900" indent="-3429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5513" y="6134684"/>
            <a:ext cx="1875235" cy="731481"/>
          </a:xfrm>
          <a:prstGeom prst="rect">
            <a:avLst/>
          </a:prstGeom>
        </p:spPr>
      </p:pic>
      <p:sp>
        <p:nvSpPr>
          <p:cNvPr id="11" name="Shape 135"/>
          <p:cNvSpPr/>
          <p:nvPr userDrawn="1"/>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5" name="Shape 135"/>
          <p:cNvSpPr/>
          <p:nvPr userDrawn="1"/>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Block">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95234" y="201683"/>
            <a:ext cx="8013458" cy="1143000"/>
          </a:xfrm>
        </p:spPr>
        <p:txBody>
          <a:bodyPr>
            <a:normAutofit/>
          </a:bodyPr>
          <a:lstStyle>
            <a:lvl1pPr>
              <a:defRPr sz="4050" b="1" i="0" baseline="0">
                <a:solidFill>
                  <a:schemeClr val="accent1"/>
                </a:solidFill>
              </a:defRPr>
            </a:lvl1pPr>
          </a:lstStyle>
          <a:p>
            <a:r>
              <a:rPr lang="en-US" dirty="0"/>
              <a:t>Slide Title</a:t>
            </a:r>
          </a:p>
        </p:txBody>
      </p:sp>
      <p:sp>
        <p:nvSpPr>
          <p:cNvPr id="10" name="Picture Placeholder 4"/>
          <p:cNvSpPr>
            <a:spLocks noGrp="1"/>
          </p:cNvSpPr>
          <p:nvPr>
            <p:ph type="pic" sz="quarter" idx="16" hasCustomPrompt="1"/>
          </p:nvPr>
        </p:nvSpPr>
        <p:spPr>
          <a:xfrm>
            <a:off x="0" y="1504664"/>
            <a:ext cx="9144000" cy="4621854"/>
          </a:xfrm>
        </p:spPr>
        <p:txBody>
          <a:bodyPr/>
          <a:lstStyle>
            <a:lvl1pPr marL="0" indent="0">
              <a:buNone/>
              <a:defRPr b="1" baseline="0">
                <a:solidFill>
                  <a:schemeClr val="tx1"/>
                </a:solidFill>
              </a:defRPr>
            </a:lvl1pPr>
          </a:lstStyle>
          <a:p>
            <a:r>
              <a:rPr lang="en-US" dirty="0"/>
              <a:t>Image placeholder</a:t>
            </a:r>
            <a:br>
              <a:rPr lang="en-US" dirty="0"/>
            </a:br>
            <a:br>
              <a:rPr lang="en-US" dirty="0"/>
            </a:br>
            <a:r>
              <a:rPr lang="en-US" dirty="0"/>
              <a:t>Dimensions: exact size 13.33” x 4.9”</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3457" y="6126518"/>
            <a:ext cx="1875235" cy="731481"/>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nding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C40F5-9695-F64F-A8B5-197A71F752B6}" type="slidenum">
              <a:rPr lang="en-US" smtClean="0"/>
              <a:t>‹#›</a:t>
            </a:fld>
            <a:endParaRPr lang="en-US"/>
          </a:p>
        </p:txBody>
      </p:sp>
      <p:sp>
        <p:nvSpPr>
          <p:cNvPr id="8" name="Slide Number Placeholder 5"/>
          <p:cNvSpPr txBox="1">
            <a:spLocks/>
          </p:cNvSpPr>
          <p:nvPr/>
        </p:nvSpPr>
        <p:spPr>
          <a:xfrm>
            <a:off x="3543300" y="6356351"/>
            <a:ext cx="20574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C1BC9A-10A7-7344-A267-EFF9D561367C}" type="slidenum">
              <a:rPr lang="en-US" sz="900" smtClean="0"/>
              <a:pPr/>
              <a:t>‹#›</a:t>
            </a:fld>
            <a:endParaRPr lang="en-US" sz="900"/>
          </a:p>
        </p:txBody>
      </p:sp>
      <p:sp>
        <p:nvSpPr>
          <p:cNvPr id="15" name="Rectangle 14"/>
          <p:cNvSpPr/>
          <p:nvPr/>
        </p:nvSpPr>
        <p:spPr>
          <a:xfrm>
            <a:off x="0" y="3823218"/>
            <a:ext cx="9144000" cy="303478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GORDIAN_PATTERN_5455.png"/>
          <p:cNvPicPr/>
          <p:nvPr/>
        </p:nvPicPr>
        <p:blipFill rotWithShape="1">
          <a:blip r:embed="rId2"/>
          <a:srcRect t="88" r="664" b="87015"/>
          <a:stretch/>
        </p:blipFill>
        <p:spPr>
          <a:xfrm>
            <a:off x="0" y="1"/>
            <a:ext cx="9144000" cy="790604"/>
          </a:xfrm>
          <a:prstGeom prst="rect">
            <a:avLst/>
          </a:prstGeom>
          <a:ln w="12700">
            <a:miter lim="400000"/>
          </a:ln>
        </p:spPr>
      </p:pic>
      <p:sp>
        <p:nvSpPr>
          <p:cNvPr id="22" name="Text Placeholder 20"/>
          <p:cNvSpPr>
            <a:spLocks noGrp="1"/>
          </p:cNvSpPr>
          <p:nvPr>
            <p:ph type="body" sz="quarter" idx="14" hasCustomPrompt="1"/>
          </p:nvPr>
        </p:nvSpPr>
        <p:spPr>
          <a:xfrm>
            <a:off x="1549002" y="4180114"/>
            <a:ext cx="6045994" cy="2358798"/>
          </a:xfrm>
        </p:spPr>
        <p:txBody>
          <a:bodyPr anchor="ctr" anchorCtr="0">
            <a:normAutofit/>
          </a:bodyPr>
          <a:lstStyle>
            <a:lvl1pPr marL="0" indent="0" algn="ctr">
              <a:buNone/>
              <a:defRPr sz="4050" baseline="0">
                <a:solidFill>
                  <a:schemeClr val="bg1"/>
                </a:solidFill>
              </a:defRPr>
            </a:lvl1pPr>
          </a:lstStyle>
          <a:p>
            <a:pPr lvl="0"/>
            <a:r>
              <a:rPr lang="en-US" dirty="0"/>
              <a:t>Thank You/Contact Info</a:t>
            </a:r>
          </a:p>
        </p:txBody>
      </p:sp>
      <p:sp>
        <p:nvSpPr>
          <p:cNvPr id="9" name="Slide Number Placeholder 5"/>
          <p:cNvSpPr txBox="1">
            <a:spLocks/>
          </p:cNvSpPr>
          <p:nvPr userDrawn="1"/>
        </p:nvSpPr>
        <p:spPr>
          <a:xfrm>
            <a:off x="3543300" y="6356351"/>
            <a:ext cx="20574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C1BC9A-10A7-7344-A267-EFF9D561367C}" type="slidenum">
              <a:rPr lang="en-US" sz="900" smtClean="0"/>
              <a:pPr/>
              <a:t>‹#›</a:t>
            </a:fld>
            <a:endParaRPr lang="en-US" sz="90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6437" y="1238000"/>
            <a:ext cx="4935863" cy="1675547"/>
          </a:xfrm>
          <a:prstGeom prst="rect">
            <a:avLst/>
          </a:prstGeom>
        </p:spPr>
      </p:pic>
      <p:sp>
        <p:nvSpPr>
          <p:cNvPr id="11" name="Rectangle 10"/>
          <p:cNvSpPr/>
          <p:nvPr userDrawn="1"/>
        </p:nvSpPr>
        <p:spPr>
          <a:xfrm>
            <a:off x="-1" y="3817386"/>
            <a:ext cx="9144000" cy="303478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GORDIAN_PATTERN_5455.png"/>
          <p:cNvPicPr/>
          <p:nvPr userDrawn="1"/>
        </p:nvPicPr>
        <p:blipFill rotWithShape="1">
          <a:blip r:embed="rId2"/>
          <a:srcRect t="88" r="664" b="87015"/>
          <a:stretch/>
        </p:blipFill>
        <p:spPr>
          <a:xfrm>
            <a:off x="0" y="1"/>
            <a:ext cx="9144000" cy="790604"/>
          </a:xfrm>
          <a:prstGeom prst="rect">
            <a:avLst/>
          </a:prstGeom>
          <a:ln w="12700">
            <a:miter lim="400000"/>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4" name="Shape 53"/>
          <p:cNvSpPr/>
          <p:nvPr userDrawn="1"/>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18" name="Text Placeholder 5"/>
          <p:cNvSpPr>
            <a:spLocks noGrp="1"/>
          </p:cNvSpPr>
          <p:nvPr>
            <p:ph type="body" sz="quarter" idx="12"/>
          </p:nvPr>
        </p:nvSpPr>
        <p:spPr>
          <a:xfrm>
            <a:off x="552450" y="1851025"/>
            <a:ext cx="7962900"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859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older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C40F5-9695-F64F-A8B5-197A71F752B6}" type="slidenum">
              <a:rPr lang="en-US" smtClean="0"/>
              <a:t>‹#›</a:t>
            </a:fld>
            <a:endParaRPr lang="en-US"/>
          </a:p>
        </p:txBody>
      </p:sp>
      <p:sp>
        <p:nvSpPr>
          <p:cNvPr id="8" name="Slide Number Placeholder 5"/>
          <p:cNvSpPr txBox="1">
            <a:spLocks/>
          </p:cNvSpPr>
          <p:nvPr/>
        </p:nvSpPr>
        <p:spPr>
          <a:xfrm>
            <a:off x="3543300" y="6356351"/>
            <a:ext cx="20574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C1BC9A-10A7-7344-A267-EFF9D561367C}" type="slidenum">
              <a:rPr lang="en-US" sz="900" smtClean="0"/>
              <a:pPr/>
              <a:t>‹#›</a:t>
            </a:fld>
            <a:endParaRPr lang="en-US" sz="900"/>
          </a:p>
        </p:txBody>
      </p:sp>
      <p:sp>
        <p:nvSpPr>
          <p:cNvPr id="15" name="Rectangle 14"/>
          <p:cNvSpPr/>
          <p:nvPr/>
        </p:nvSpPr>
        <p:spPr>
          <a:xfrm>
            <a:off x="-1" y="1"/>
            <a:ext cx="9144000" cy="7906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GORDIAN_PATTERN_5455.png"/>
          <p:cNvPicPr/>
          <p:nvPr/>
        </p:nvPicPr>
        <p:blipFill rotWithShape="1">
          <a:blip r:embed="rId2"/>
          <a:srcRect t="87" r="664" b="50407"/>
          <a:stretch/>
        </p:blipFill>
        <p:spPr>
          <a:xfrm>
            <a:off x="0" y="3823218"/>
            <a:ext cx="9144000" cy="3034782"/>
          </a:xfrm>
          <a:prstGeom prst="rect">
            <a:avLst/>
          </a:prstGeom>
          <a:ln w="12700">
            <a:miter lim="400000"/>
          </a:ln>
        </p:spPr>
      </p:pic>
      <p:sp>
        <p:nvSpPr>
          <p:cNvPr id="10" name="Slide Number Placeholder 5"/>
          <p:cNvSpPr txBox="1">
            <a:spLocks/>
          </p:cNvSpPr>
          <p:nvPr userDrawn="1"/>
        </p:nvSpPr>
        <p:spPr>
          <a:xfrm>
            <a:off x="3543300" y="6356351"/>
            <a:ext cx="2057400"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C1BC9A-10A7-7344-A267-EFF9D561367C}" type="slidenum">
              <a:rPr lang="en-US" sz="900" smtClean="0"/>
              <a:pPr/>
              <a:t>‹#›</a:t>
            </a:fld>
            <a:endParaRPr lang="en-US" sz="90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4067" y="1199718"/>
            <a:ext cx="4935863" cy="1675547"/>
          </a:xfrm>
          <a:prstGeom prst="rect">
            <a:avLst/>
          </a:prstGeom>
        </p:spPr>
      </p:pic>
      <p:sp>
        <p:nvSpPr>
          <p:cNvPr id="12" name="Rectangle 11"/>
          <p:cNvSpPr/>
          <p:nvPr userDrawn="1"/>
        </p:nvSpPr>
        <p:spPr>
          <a:xfrm>
            <a:off x="-1" y="1"/>
            <a:ext cx="9144000" cy="7906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GORDIAN_PATTERN_5455.png"/>
          <p:cNvPicPr/>
          <p:nvPr userDrawn="1"/>
        </p:nvPicPr>
        <p:blipFill rotWithShape="1">
          <a:blip r:embed="rId2"/>
          <a:srcRect t="87" r="664" b="50407"/>
          <a:stretch/>
        </p:blipFill>
        <p:spPr>
          <a:xfrm>
            <a:off x="0" y="3823218"/>
            <a:ext cx="9144000" cy="3034782"/>
          </a:xfrm>
          <a:prstGeom prst="rect">
            <a:avLst/>
          </a:prstGeom>
          <a:ln w="12700">
            <a:miter lim="400000"/>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6526" y="6469065"/>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515938" y="6443664"/>
            <a:ext cx="3352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sz="750" b="1" i="1">
                <a:solidFill>
                  <a:schemeClr val="bg1"/>
                </a:solidFill>
                <a:latin typeface="Times New Roman" pitchFamily="18" charset="0"/>
                <a:cs typeface="Times New Roman" pitchFamily="18" charset="0"/>
              </a:rPr>
              <a:t>City of Chicago</a:t>
            </a:r>
          </a:p>
          <a:p>
            <a:pPr>
              <a:defRPr/>
            </a:pPr>
            <a:r>
              <a:rPr lang="en-US" sz="750" b="1" i="1">
                <a:solidFill>
                  <a:schemeClr val="bg1"/>
                </a:solidFill>
                <a:latin typeface="Times New Roman" pitchFamily="18" charset="0"/>
                <a:cs typeface="Times New Roman" pitchFamily="18" charset="0"/>
              </a:rPr>
              <a:t>Department of Procurement Services</a:t>
            </a:r>
          </a:p>
        </p:txBody>
      </p:sp>
      <p:sp>
        <p:nvSpPr>
          <p:cNvPr id="4" name="Footer Placeholder 2"/>
          <p:cNvSpPr>
            <a:spLocks noGrp="1"/>
          </p:cNvSpPr>
          <p:nvPr>
            <p:ph type="ftr" sz="quarter" idx="10"/>
          </p:nvPr>
        </p:nvSpPr>
        <p:spPr/>
        <p:txBody>
          <a:bodyPr/>
          <a:lstStyle>
            <a:lvl1pPr>
              <a:defRPr/>
            </a:lvl1pPr>
          </a:lstStyle>
          <a:p>
            <a:pPr>
              <a:defRPr/>
            </a:pPr>
            <a:endParaRPr lang="en-US"/>
          </a:p>
        </p:txBody>
      </p:sp>
      <p:sp>
        <p:nvSpPr>
          <p:cNvPr id="5" name="Slide Number Placeholder 3"/>
          <p:cNvSpPr>
            <a:spLocks noGrp="1"/>
          </p:cNvSpPr>
          <p:nvPr>
            <p:ph type="sldNum" sz="quarter" idx="11"/>
          </p:nvPr>
        </p:nvSpPr>
        <p:spPr/>
        <p:txBody>
          <a:bodyPr/>
          <a:lstStyle>
            <a:lvl1pPr>
              <a:defRPr/>
            </a:lvl1pPr>
          </a:lstStyle>
          <a:p>
            <a:pPr>
              <a:defRPr/>
            </a:pPr>
            <a:fld id="{441A9564-64F5-40B4-A97C-D4307C25FCAD}" type="slidenum">
              <a:rPr lang="en-US"/>
              <a:pPr>
                <a:defRPr/>
              </a:pPr>
              <a:t>‹#›</a:t>
            </a:fld>
            <a:endParaRPr lang="en-US"/>
          </a:p>
        </p:txBody>
      </p:sp>
    </p:spTree>
    <p:extLst>
      <p:ext uri="{BB962C8B-B14F-4D97-AF65-F5344CB8AC3E}">
        <p14:creationId xmlns:p14="http://schemas.microsoft.com/office/powerpoint/2010/main" val="2203031536"/>
      </p:ext>
    </p:extLst>
  </p:cSld>
  <p:clrMapOvr>
    <a:masterClrMapping/>
  </p:clrMapOvr>
  <p:transition spd="slow">
    <p:strips dir="l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1388D-77C7-4229-9EB9-9C6AD45ACB23}"/>
              </a:ext>
            </a:extLst>
          </p:cNvPr>
          <p:cNvSpPr/>
          <p:nvPr userDrawn="1"/>
        </p:nvSpPr>
        <p:spPr>
          <a:xfrm>
            <a:off x="0" y="0"/>
            <a:ext cx="9144000" cy="6858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sp>
        <p:nvSpPr>
          <p:cNvPr id="2" name="Title 1"/>
          <p:cNvSpPr>
            <a:spLocks noGrp="1"/>
          </p:cNvSpPr>
          <p:nvPr>
            <p:ph type="ctrTitle"/>
          </p:nvPr>
        </p:nvSpPr>
        <p:spPr>
          <a:xfrm>
            <a:off x="685800" y="1122363"/>
            <a:ext cx="7772400" cy="2387600"/>
          </a:xfrm>
        </p:spPr>
        <p:txBody>
          <a:bodyPr anchor="b"/>
          <a:lstStyle>
            <a:lvl1pPr algn="ctr">
              <a:defRPr sz="6000">
                <a:solidFill>
                  <a:schemeClr val="bg1"/>
                </a:solidFill>
                <a:latin typeface="Avenir LT Std 55 Roman" panose="020B0503020203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latin typeface="Avenir LT Std 55 Roman"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396CC51C-418A-4FB1-BD8B-2F517D902234}"/>
              </a:ext>
            </a:extLst>
          </p:cNvPr>
          <p:cNvSpPr>
            <a:spLocks noGrp="1"/>
          </p:cNvSpPr>
          <p:nvPr>
            <p:ph type="dt" sz="half" idx="10"/>
          </p:nvPr>
        </p:nvSpPr>
        <p:spPr/>
        <p:txBody>
          <a:bodyPr/>
          <a:lstStyle>
            <a:lvl1pPr defTabSz="457200" eaLnBrk="1" fontAlgn="auto" hangingPunct="1">
              <a:spcBef>
                <a:spcPts val="0"/>
              </a:spcBef>
              <a:spcAft>
                <a:spcPts val="0"/>
              </a:spcAft>
              <a:defRPr>
                <a:solidFill>
                  <a:prstClr val="black">
                    <a:tint val="75000"/>
                  </a:prstClr>
                </a:solidFill>
                <a:latin typeface="Avenir LT Std 55 Roman" panose="020B0503020203020204" pitchFamily="34" charset="0"/>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34C7024-A445-405D-A988-C2F70C6E4FBC}" type="datetimeFigureOut">
              <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3/26/2024</a:t>
            </a:fld>
            <a:endPar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endParaRPr>
          </a:p>
        </p:txBody>
      </p:sp>
      <p:sp>
        <p:nvSpPr>
          <p:cNvPr id="6" name="Footer Placeholder 4">
            <a:extLst>
              <a:ext uri="{FF2B5EF4-FFF2-40B4-BE49-F238E27FC236}">
                <a16:creationId xmlns:a16="http://schemas.microsoft.com/office/drawing/2014/main" id="{36CCC7FE-B11F-4FF6-88D5-EFD559734A45}"/>
              </a:ext>
            </a:extLst>
          </p:cNvPr>
          <p:cNvSpPr>
            <a:spLocks noGrp="1"/>
          </p:cNvSpPr>
          <p:nvPr>
            <p:ph type="ftr" sz="quarter" idx="11"/>
          </p:nvPr>
        </p:nvSpPr>
        <p:spPr/>
        <p:txBody>
          <a:bodyPr/>
          <a:lstStyle>
            <a:lvl1pPr defTabSz="457200" eaLnBrk="1" fontAlgn="auto" hangingPunct="1">
              <a:spcBef>
                <a:spcPts val="0"/>
              </a:spcBef>
              <a:spcAft>
                <a:spcPts val="0"/>
              </a:spcAft>
              <a:defRPr>
                <a:solidFill>
                  <a:prstClr val="black">
                    <a:tint val="75000"/>
                  </a:prstClr>
                </a:solidFill>
                <a:latin typeface="Avenir LT Std 55 Roman" panose="020B0503020203020204" pitchFamily="34" charset="0"/>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endParaRPr>
          </a:p>
        </p:txBody>
      </p:sp>
      <p:sp>
        <p:nvSpPr>
          <p:cNvPr id="7" name="Slide Number Placeholder 5">
            <a:extLst>
              <a:ext uri="{FF2B5EF4-FFF2-40B4-BE49-F238E27FC236}">
                <a16:creationId xmlns:a16="http://schemas.microsoft.com/office/drawing/2014/main" id="{F170F9BC-A839-4FED-A338-054B37F0C390}"/>
              </a:ext>
            </a:extLst>
          </p:cNvPr>
          <p:cNvSpPr>
            <a:spLocks noGrp="1"/>
          </p:cNvSpPr>
          <p:nvPr>
            <p:ph type="sldNum" sz="quarter" idx="12"/>
          </p:nvPr>
        </p:nvSpPr>
        <p:spPr/>
        <p:txBody>
          <a:bodyPr/>
          <a:lstStyle>
            <a:lvl1pPr defTabSz="457200" eaLnBrk="1" hangingPunct="1">
              <a:defRPr>
                <a:latin typeface="Avenir LT Std 55 Roman"/>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98BC77E-D1E3-4582-ACA5-6040F8F915D5}" type="slidenum">
              <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endParaRPr>
          </a:p>
        </p:txBody>
      </p:sp>
    </p:spTree>
    <p:extLst>
      <p:ext uri="{BB962C8B-B14F-4D97-AF65-F5344CB8AC3E}">
        <p14:creationId xmlns:p14="http://schemas.microsoft.com/office/powerpoint/2010/main" val="148602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duotone>
              <a:prstClr val="black"/>
              <a:schemeClr val="accent1">
                <a:tint val="45000"/>
                <a:satMod val="400000"/>
              </a:schemeClr>
            </a:duotone>
          </a:blip>
          <a:srcRect/>
          <a:stretch>
            <a:fillRect t="-9000" b="-9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833798" y="1604801"/>
            <a:ext cx="3481636" cy="2411444"/>
          </a:xfrm>
          <a:prstGeom prst="rect">
            <a:avLst/>
          </a:prstGeom>
        </p:spPr>
        <p:txBody>
          <a:bodyPr anchor="ctr"/>
          <a:lstStyle>
            <a:lvl1pPr marL="0" indent="0" algn="ctr">
              <a:lnSpc>
                <a:spcPct val="100000"/>
              </a:lnSpc>
              <a:buNone/>
              <a:defRPr sz="3600" b="0" baseline="0">
                <a:solidFill>
                  <a:schemeClr val="bg1"/>
                </a:solidFill>
                <a:latin typeface="+mj-lt"/>
                <a:cs typeface="Arial" pitchFamily="34" charset="0"/>
              </a:defRPr>
            </a:lvl1pPr>
          </a:lstStyle>
          <a:p>
            <a:pPr lvl="0"/>
            <a:r>
              <a:rPr lang="en-US" altLang="ko-KR" dirty="0"/>
              <a:t>FREE</a:t>
            </a:r>
          </a:p>
          <a:p>
            <a:pPr lvl="0"/>
            <a:r>
              <a:rPr lang="en-US" altLang="ko-KR" dirty="0"/>
              <a:t>PPT</a:t>
            </a:r>
          </a:p>
          <a:p>
            <a:pPr lvl="0"/>
            <a:r>
              <a:rPr lang="en-US" altLang="ko-KR" dirty="0"/>
              <a:t>TEMPLATES</a:t>
            </a:r>
          </a:p>
        </p:txBody>
      </p:sp>
      <p:sp>
        <p:nvSpPr>
          <p:cNvPr id="11" name="Text Placeholder 9"/>
          <p:cNvSpPr>
            <a:spLocks noGrp="1"/>
          </p:cNvSpPr>
          <p:nvPr>
            <p:ph type="body" sz="quarter" idx="11" hasCustomPrompt="1"/>
          </p:nvPr>
        </p:nvSpPr>
        <p:spPr>
          <a:xfrm>
            <a:off x="2833798" y="4016242"/>
            <a:ext cx="3481636" cy="1140949"/>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INSTERT</a:t>
            </a:r>
          </a:p>
          <a:p>
            <a:pPr lvl="0"/>
            <a:r>
              <a:rPr lang="en-US" altLang="ko-KR" dirty="0"/>
              <a:t>THE TITLE OF YOUR</a:t>
            </a:r>
          </a:p>
          <a:p>
            <a:pPr lvl="0"/>
            <a:r>
              <a:rPr lang="en-US" altLang="ko-KR" dirty="0"/>
              <a:t>PRESENTATION HERE</a:t>
            </a:r>
            <a:endParaRPr lang="ko-KR" altLang="en-US" dirty="0"/>
          </a:p>
        </p:txBody>
      </p:sp>
    </p:spTree>
    <p:extLst>
      <p:ext uri="{BB962C8B-B14F-4D97-AF65-F5344CB8AC3E}">
        <p14:creationId xmlns:p14="http://schemas.microsoft.com/office/powerpoint/2010/main" val="1696793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asic Layout">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rgbClr val="0070C0"/>
                </a:solidFill>
                <a:latin typeface="+mj-lt"/>
                <a:cs typeface="Arial" pitchFamily="34" charset="0"/>
              </a:defRPr>
            </a:lvl1pPr>
          </a:lstStyle>
          <a:p>
            <a:pPr lvl="0"/>
            <a:r>
              <a:rPr lang="en-US" altLang="ko-KR" dirty="0"/>
              <a:t>BASIC LAYOUT</a:t>
            </a:r>
          </a:p>
        </p:txBody>
      </p:sp>
      <p:sp>
        <p:nvSpPr>
          <p:cNvPr id="2" name="Rectangle 1"/>
          <p:cNvSpPr/>
          <p:nvPr userDrawn="1"/>
        </p:nvSpPr>
        <p:spPr>
          <a:xfrm>
            <a:off x="0" y="6501341"/>
            <a:ext cx="9144000" cy="3840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84868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Holder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30ED7D4-D267-E6D8-A526-4E1C02B3B127}"/>
              </a:ext>
            </a:extLst>
          </p:cNvPr>
          <p:cNvPicPr>
            <a:picLocks noChangeAspect="1"/>
          </p:cNvPicPr>
          <p:nvPr userDrawn="1"/>
        </p:nvPicPr>
        <p:blipFill>
          <a:blip r:embed="rId2"/>
          <a:stretch>
            <a:fillRect/>
          </a:stretch>
        </p:blipFill>
        <p:spPr>
          <a:xfrm>
            <a:off x="-69469" y="-29789"/>
            <a:ext cx="9219704"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806143" y="2834758"/>
            <a:ext cx="3507440" cy="1188487"/>
          </a:xfrm>
          <a:prstGeom prst="rect">
            <a:avLst/>
          </a:prstGeom>
        </p:spPr>
      </p:pic>
    </p:spTree>
    <p:extLst>
      <p:ext uri="{BB962C8B-B14F-4D97-AF65-F5344CB8AC3E}">
        <p14:creationId xmlns:p14="http://schemas.microsoft.com/office/powerpoint/2010/main" val="1497737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89462"/>
          </a:xfrm>
          <a:solidFill>
            <a:srgbClr val="003366"/>
          </a:solidFill>
        </p:spPr>
        <p:txBody>
          <a:bodyPr/>
          <a:lstStyle>
            <a:lvl1pPr>
              <a:defRPr>
                <a:solidFill>
                  <a:schemeClr val="bg1"/>
                </a:solidFill>
                <a:highlight>
                  <a:srgbClr val="003366"/>
                </a:highlight>
              </a:defRPr>
            </a:lvl1pPr>
          </a:lstStyle>
          <a:p>
            <a:r>
              <a:rPr lang="en-US"/>
              <a:t>Click to edit Master title style</a:t>
            </a:r>
          </a:p>
        </p:txBody>
      </p:sp>
    </p:spTree>
    <p:extLst>
      <p:ext uri="{BB962C8B-B14F-4D97-AF65-F5344CB8AC3E}">
        <p14:creationId xmlns:p14="http://schemas.microsoft.com/office/powerpoint/2010/main" val="3293129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Basic Layout">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rgbClr val="0070C0"/>
                </a:solidFill>
                <a:latin typeface="+mj-lt"/>
                <a:cs typeface="Arial" pitchFamily="34" charset="0"/>
              </a:defRPr>
            </a:lvl1pPr>
          </a:lstStyle>
          <a:p>
            <a:pPr lvl="0"/>
            <a:r>
              <a:rPr lang="en-US" altLang="ko-KR" dirty="0"/>
              <a:t>BASIC LAYOUT</a:t>
            </a:r>
          </a:p>
        </p:txBody>
      </p:sp>
      <p:sp>
        <p:nvSpPr>
          <p:cNvPr id="2" name="Rectangle 1"/>
          <p:cNvSpPr/>
          <p:nvPr userDrawn="1"/>
        </p:nvSpPr>
        <p:spPr>
          <a:xfrm>
            <a:off x="0" y="6501341"/>
            <a:ext cx="9144000" cy="3840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785957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py + Lin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pic>
        <p:nvPicPr>
          <p:cNvPr id="7" name="Picture 6" descr="A picture containing table&#10;&#10;Description automatically generated">
            <a:extLst>
              <a:ext uri="{FF2B5EF4-FFF2-40B4-BE49-F238E27FC236}">
                <a16:creationId xmlns:a16="http://schemas.microsoft.com/office/drawing/2014/main" id="{770CC269-CB18-1844-A588-2E6851986947}"/>
              </a:ext>
            </a:extLst>
          </p:cNvPr>
          <p:cNvPicPr>
            <a:picLocks noChangeAspect="1"/>
          </p:cNvPicPr>
          <p:nvPr userDrawn="1"/>
        </p:nvPicPr>
        <p:blipFill>
          <a:blip r:embed="rId2"/>
          <a:stretch>
            <a:fillRect/>
          </a:stretch>
        </p:blipFill>
        <p:spPr>
          <a:xfrm>
            <a:off x="7469798" y="6372866"/>
            <a:ext cx="1465343" cy="238796"/>
          </a:xfrm>
          <a:prstGeom prst="rect">
            <a:avLst/>
          </a:prstGeom>
        </p:spPr>
      </p:pic>
      <p:sp>
        <p:nvSpPr>
          <p:cNvPr id="4" name="Title 1">
            <a:extLst>
              <a:ext uri="{FF2B5EF4-FFF2-40B4-BE49-F238E27FC236}">
                <a16:creationId xmlns:a16="http://schemas.microsoft.com/office/drawing/2014/main" id="{72548B2C-E4CA-1D4D-91CA-E66BA383787E}"/>
              </a:ext>
            </a:extLst>
          </p:cNvPr>
          <p:cNvSpPr>
            <a:spLocks noGrp="1"/>
          </p:cNvSpPr>
          <p:nvPr>
            <p:ph type="title" hasCustomPrompt="1"/>
          </p:nvPr>
        </p:nvSpPr>
        <p:spPr>
          <a:xfrm>
            <a:off x="552045" y="316790"/>
            <a:ext cx="8013459" cy="679281"/>
          </a:xfrm>
        </p:spPr>
        <p:txBody>
          <a:bodyPr>
            <a:normAutofit/>
          </a:bodyPr>
          <a:lstStyle>
            <a:lvl1pPr>
              <a:defRPr sz="2251" b="1" i="0" baseline="0">
                <a:solidFill>
                  <a:schemeClr val="bg1"/>
                </a:solidFill>
              </a:defRPr>
            </a:lvl1pPr>
          </a:lstStyle>
          <a:p>
            <a:r>
              <a:rPr lang="en-US"/>
              <a:t>Slide Title</a:t>
            </a:r>
          </a:p>
        </p:txBody>
      </p:sp>
      <p:sp>
        <p:nvSpPr>
          <p:cNvPr id="8" name="Text Placeholder 5">
            <a:extLst>
              <a:ext uri="{FF2B5EF4-FFF2-40B4-BE49-F238E27FC236}">
                <a16:creationId xmlns:a16="http://schemas.microsoft.com/office/drawing/2014/main" id="{42F759F1-ABE1-864E-BBEC-9DD66D2AA6F3}"/>
              </a:ext>
            </a:extLst>
          </p:cNvPr>
          <p:cNvSpPr>
            <a:spLocks noGrp="1"/>
          </p:cNvSpPr>
          <p:nvPr>
            <p:ph type="body" sz="quarter" idx="12"/>
          </p:nvPr>
        </p:nvSpPr>
        <p:spPr>
          <a:xfrm>
            <a:off x="552451" y="1336437"/>
            <a:ext cx="8013052" cy="45368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552046" y="6356352"/>
            <a:ext cx="3086100" cy="365125"/>
          </a:xfrm>
        </p:spPr>
        <p:txBody>
          <a:bodyPr/>
          <a:lstStyle>
            <a:lvl1pPr algn="l">
              <a:defRPr>
                <a:solidFill>
                  <a:schemeClr val="bg2"/>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77F2B79E-8B07-C04E-BB33-703E12AF80A6}"/>
              </a:ext>
            </a:extLst>
          </p:cNvPr>
          <p:cNvSpPr>
            <a:spLocks noGrp="1"/>
          </p:cNvSpPr>
          <p:nvPr>
            <p:ph type="sldNum" sz="quarter" idx="11"/>
          </p:nvPr>
        </p:nvSpPr>
        <p:spPr>
          <a:xfrm>
            <a:off x="3543300" y="6356352"/>
            <a:ext cx="2057400" cy="365125"/>
          </a:xfrm>
        </p:spPr>
        <p:txBody>
          <a:bodyPr/>
          <a:lstStyle>
            <a:lvl1pPr>
              <a:defRPr>
                <a:solidFill>
                  <a:schemeClr val="bg2"/>
                </a:solidFill>
              </a:defRPr>
            </a:lvl1pPr>
          </a:lstStyle>
          <a:p>
            <a:fld id="{B6DC40F5-9695-F64F-A8B5-197A71F752B6}" type="slidenum">
              <a:rPr lang="en-US" smtClean="0"/>
              <a:pPr/>
              <a:t>‹#›</a:t>
            </a:fld>
            <a:endParaRPr lang="en-US"/>
          </a:p>
        </p:txBody>
      </p:sp>
      <p:cxnSp>
        <p:nvCxnSpPr>
          <p:cNvPr id="9" name="Straight Connector 8">
            <a:extLst>
              <a:ext uri="{FF2B5EF4-FFF2-40B4-BE49-F238E27FC236}">
                <a16:creationId xmlns:a16="http://schemas.microsoft.com/office/drawing/2014/main" id="{4E16341C-6B52-F244-9996-131F59D278C9}"/>
              </a:ext>
            </a:extLst>
          </p:cNvPr>
          <p:cNvCxnSpPr/>
          <p:nvPr userDrawn="1"/>
        </p:nvCxnSpPr>
        <p:spPr>
          <a:xfrm>
            <a:off x="552049" y="1165031"/>
            <a:ext cx="8013457"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597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B9204A-D3CE-8C4A-8B9D-66B6CC0D3861}"/>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Picture 33" descr="A picture containing honeycomb, sitting, soccer, black&#10;&#10;Description automatically generated">
            <a:extLst>
              <a:ext uri="{FF2B5EF4-FFF2-40B4-BE49-F238E27FC236}">
                <a16:creationId xmlns:a16="http://schemas.microsoft.com/office/drawing/2014/main" id="{8FD324BE-7134-694F-8110-EB31101CE748}"/>
              </a:ext>
            </a:extLst>
          </p:cNvPr>
          <p:cNvPicPr>
            <a:picLocks noChangeAspect="1"/>
          </p:cNvPicPr>
          <p:nvPr userDrawn="1"/>
        </p:nvPicPr>
        <p:blipFill rotWithShape="1">
          <a:blip r:embed="rId2"/>
          <a:srcRect t="21944" r="14853" b="20856"/>
          <a:stretch/>
        </p:blipFill>
        <p:spPr>
          <a:xfrm>
            <a:off x="3186112" y="0"/>
            <a:ext cx="5957888"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3A2D618-CA36-954B-ADEC-8DD4673D6699}"/>
              </a:ext>
            </a:extLst>
          </p:cNvPr>
          <p:cNvPicPr>
            <a:picLocks noChangeAspect="1"/>
          </p:cNvPicPr>
          <p:nvPr userDrawn="1"/>
        </p:nvPicPr>
        <p:blipFill>
          <a:blip r:embed="rId3"/>
          <a:stretch>
            <a:fillRect/>
          </a:stretch>
        </p:blipFill>
        <p:spPr>
          <a:xfrm>
            <a:off x="8705525" y="6367624"/>
            <a:ext cx="258923" cy="305132"/>
          </a:xfrm>
          <a:prstGeom prst="rect">
            <a:avLst/>
          </a:prstGeom>
        </p:spPr>
      </p:pic>
      <p:pic>
        <p:nvPicPr>
          <p:cNvPr id="3" name="Picture 2" descr="A picture containing table&#10;&#10;Description automatically generated">
            <a:extLst>
              <a:ext uri="{FF2B5EF4-FFF2-40B4-BE49-F238E27FC236}">
                <a16:creationId xmlns:a16="http://schemas.microsoft.com/office/drawing/2014/main" id="{E2D7F6E7-1337-8141-8B40-4A95AAB03C7F}"/>
              </a:ext>
            </a:extLst>
          </p:cNvPr>
          <p:cNvPicPr>
            <a:picLocks noChangeAspect="1"/>
          </p:cNvPicPr>
          <p:nvPr userDrawn="1"/>
        </p:nvPicPr>
        <p:blipFill>
          <a:blip r:embed="rId4"/>
          <a:stretch>
            <a:fillRect/>
          </a:stretch>
        </p:blipFill>
        <p:spPr>
          <a:xfrm>
            <a:off x="737039" y="1769810"/>
            <a:ext cx="2202816" cy="358977"/>
          </a:xfrm>
          <a:prstGeom prst="rect">
            <a:avLst/>
          </a:prstGeom>
        </p:spPr>
      </p:pic>
      <p:sp>
        <p:nvSpPr>
          <p:cNvPr id="25" name="Title 1">
            <a:extLst>
              <a:ext uri="{FF2B5EF4-FFF2-40B4-BE49-F238E27FC236}">
                <a16:creationId xmlns:a16="http://schemas.microsoft.com/office/drawing/2014/main" id="{B15231DB-08B0-D744-8C54-B574E64895AB}"/>
              </a:ext>
            </a:extLst>
          </p:cNvPr>
          <p:cNvSpPr>
            <a:spLocks noGrp="1"/>
          </p:cNvSpPr>
          <p:nvPr>
            <p:ph type="title" hasCustomPrompt="1"/>
          </p:nvPr>
        </p:nvSpPr>
        <p:spPr>
          <a:xfrm>
            <a:off x="737038" y="2495632"/>
            <a:ext cx="8013458" cy="1143000"/>
          </a:xfrm>
        </p:spPr>
        <p:txBody>
          <a:bodyPr>
            <a:normAutofit/>
          </a:bodyPr>
          <a:lstStyle>
            <a:lvl1pPr>
              <a:defRPr sz="4050" b="1" i="0" baseline="0">
                <a:solidFill>
                  <a:schemeClr val="bg1"/>
                </a:solidFill>
              </a:defRPr>
            </a:lvl1pPr>
          </a:lstStyle>
          <a:p>
            <a:r>
              <a:rPr lang="en-US"/>
              <a:t>Slide Title</a:t>
            </a:r>
          </a:p>
        </p:txBody>
      </p:sp>
      <p:sp>
        <p:nvSpPr>
          <p:cNvPr id="27" name="Text Placeholder 5">
            <a:extLst>
              <a:ext uri="{FF2B5EF4-FFF2-40B4-BE49-F238E27FC236}">
                <a16:creationId xmlns:a16="http://schemas.microsoft.com/office/drawing/2014/main" id="{29200D9B-295B-A549-ABA1-5C15A4E55284}"/>
              </a:ext>
            </a:extLst>
          </p:cNvPr>
          <p:cNvSpPr>
            <a:spLocks noGrp="1"/>
          </p:cNvSpPr>
          <p:nvPr>
            <p:ph type="body" sz="quarter" idx="13" hasCustomPrompt="1"/>
          </p:nvPr>
        </p:nvSpPr>
        <p:spPr>
          <a:xfrm>
            <a:off x="742624" y="3693827"/>
            <a:ext cx="8013458" cy="1745276"/>
          </a:xfrm>
        </p:spPr>
        <p:txBody>
          <a:bodyPr/>
          <a:lstStyle>
            <a:lvl1pPr marL="0" indent="0">
              <a:buNone/>
              <a:defRPr b="0" baseline="0">
                <a:solidFill>
                  <a:schemeClr val="bg1"/>
                </a:solidFill>
              </a:defRPr>
            </a:lvl1pPr>
          </a:lstStyle>
          <a:p>
            <a:pPr lvl="0"/>
            <a:r>
              <a:rPr lang="en-US"/>
              <a:t>Subhead</a:t>
            </a:r>
          </a:p>
        </p:txBody>
      </p:sp>
    </p:spTree>
    <p:extLst>
      <p:ext uri="{BB962C8B-B14F-4D97-AF65-F5344CB8AC3E}">
        <p14:creationId xmlns:p14="http://schemas.microsoft.com/office/powerpoint/2010/main" val="218172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11" name="Text Placeholder 5"/>
          <p:cNvSpPr>
            <a:spLocks noGrp="1"/>
          </p:cNvSpPr>
          <p:nvPr>
            <p:ph type="body" sz="quarter" idx="13"/>
          </p:nvPr>
        </p:nvSpPr>
        <p:spPr>
          <a:xfrm>
            <a:off x="552450" y="1851025"/>
            <a:ext cx="7962900"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
        <p:nvSpPr>
          <p:cNvPr id="13" name="Shape 135"/>
          <p:cNvSpPr/>
          <p:nvPr userDrawn="1"/>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4" name="Shape 135"/>
          <p:cNvSpPr/>
          <p:nvPr userDrawn="1"/>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Tree>
    <p:extLst>
      <p:ext uri="{BB962C8B-B14F-4D97-AF65-F5344CB8AC3E}">
        <p14:creationId xmlns:p14="http://schemas.microsoft.com/office/powerpoint/2010/main" val="736157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B9204A-D3CE-8C4A-8B9D-66B6CC0D3861}"/>
              </a:ext>
            </a:extLst>
          </p:cNvPr>
          <p:cNvSpPr/>
          <p:nvPr userDrawn="1"/>
        </p:nvSpPr>
        <p:spPr>
          <a:xfrm>
            <a:off x="0" y="0"/>
            <a:ext cx="9144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Picture 33" descr="A picture containing honeycomb, sitting, soccer, black&#10;&#10;Description automatically generated">
            <a:extLst>
              <a:ext uri="{FF2B5EF4-FFF2-40B4-BE49-F238E27FC236}">
                <a16:creationId xmlns:a16="http://schemas.microsoft.com/office/drawing/2014/main" id="{8FD324BE-7134-694F-8110-EB31101CE748}"/>
              </a:ext>
            </a:extLst>
          </p:cNvPr>
          <p:cNvPicPr>
            <a:picLocks noChangeAspect="1"/>
          </p:cNvPicPr>
          <p:nvPr userDrawn="1"/>
        </p:nvPicPr>
        <p:blipFill rotWithShape="1">
          <a:blip r:embed="rId2"/>
          <a:srcRect t="21944" r="14853" b="20856"/>
          <a:stretch/>
        </p:blipFill>
        <p:spPr>
          <a:xfrm>
            <a:off x="3186112" y="0"/>
            <a:ext cx="5957888"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3A2D618-CA36-954B-ADEC-8DD4673D6699}"/>
              </a:ext>
            </a:extLst>
          </p:cNvPr>
          <p:cNvPicPr>
            <a:picLocks noChangeAspect="1"/>
          </p:cNvPicPr>
          <p:nvPr userDrawn="1"/>
        </p:nvPicPr>
        <p:blipFill>
          <a:blip r:embed="rId3"/>
          <a:stretch>
            <a:fillRect/>
          </a:stretch>
        </p:blipFill>
        <p:spPr>
          <a:xfrm>
            <a:off x="8705525" y="6367624"/>
            <a:ext cx="258923" cy="305132"/>
          </a:xfrm>
          <a:prstGeom prst="rect">
            <a:avLst/>
          </a:prstGeom>
        </p:spPr>
      </p:pic>
      <p:sp>
        <p:nvSpPr>
          <p:cNvPr id="25" name="Title 1">
            <a:extLst>
              <a:ext uri="{FF2B5EF4-FFF2-40B4-BE49-F238E27FC236}">
                <a16:creationId xmlns:a16="http://schemas.microsoft.com/office/drawing/2014/main" id="{B15231DB-08B0-D744-8C54-B574E64895AB}"/>
              </a:ext>
            </a:extLst>
          </p:cNvPr>
          <p:cNvSpPr>
            <a:spLocks noGrp="1"/>
          </p:cNvSpPr>
          <p:nvPr>
            <p:ph type="title" hasCustomPrompt="1"/>
          </p:nvPr>
        </p:nvSpPr>
        <p:spPr>
          <a:xfrm>
            <a:off x="737038" y="1462255"/>
            <a:ext cx="8013458" cy="3933490"/>
          </a:xfrm>
        </p:spPr>
        <p:txBody>
          <a:bodyPr>
            <a:normAutofit/>
          </a:bodyPr>
          <a:lstStyle>
            <a:lvl1pPr>
              <a:defRPr sz="4050" b="1" i="0" baseline="0">
                <a:solidFill>
                  <a:schemeClr val="accent1"/>
                </a:solidFill>
              </a:defRPr>
            </a:lvl1pPr>
          </a:lstStyle>
          <a:p>
            <a:r>
              <a:rPr lang="en-US"/>
              <a:t>Section Title</a:t>
            </a:r>
          </a:p>
        </p:txBody>
      </p:sp>
      <p:pic>
        <p:nvPicPr>
          <p:cNvPr id="10" name="Picture 9">
            <a:extLst>
              <a:ext uri="{FF2B5EF4-FFF2-40B4-BE49-F238E27FC236}">
                <a16:creationId xmlns:a16="http://schemas.microsoft.com/office/drawing/2014/main" id="{2A8E651B-8D6F-3E4A-B1F7-F266C5A829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2" y="1"/>
            <a:ext cx="2799131" cy="1091869"/>
          </a:xfrm>
          <a:prstGeom prst="rect">
            <a:avLst/>
          </a:prstGeom>
        </p:spPr>
      </p:pic>
    </p:spTree>
    <p:extLst>
      <p:ext uri="{BB962C8B-B14F-4D97-AF65-F5344CB8AC3E}">
        <p14:creationId xmlns:p14="http://schemas.microsoft.com/office/powerpoint/2010/main" val="2756131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py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8766" y="6126520"/>
            <a:ext cx="1875235" cy="731481"/>
          </a:xfrm>
          <a:prstGeom prst="rect">
            <a:avLst/>
          </a:prstGeom>
        </p:spPr>
      </p:pic>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552044" y="316785"/>
            <a:ext cx="8013458" cy="679281"/>
          </a:xfrm>
        </p:spPr>
        <p:txBody>
          <a:bodyPr>
            <a:normAutofit/>
          </a:bodyPr>
          <a:lstStyle>
            <a:lvl1pPr>
              <a:defRPr sz="3000" b="1" i="0" baseline="0">
                <a:solidFill>
                  <a:schemeClr val="tx1"/>
                </a:solidFill>
              </a:defRPr>
            </a:lvl1pPr>
          </a:lstStyle>
          <a:p>
            <a:r>
              <a:rPr lang="en-US"/>
              <a:t>Slide Title</a:t>
            </a:r>
          </a:p>
        </p:txBody>
      </p:sp>
      <p:sp>
        <p:nvSpPr>
          <p:cNvPr id="8" name="Text Placeholder 5">
            <a:extLst>
              <a:ext uri="{FF2B5EF4-FFF2-40B4-BE49-F238E27FC236}">
                <a16:creationId xmlns:a16="http://schemas.microsoft.com/office/drawing/2014/main" id="{6247919C-B040-2642-B7DA-1E1456B5B8A0}"/>
              </a:ext>
            </a:extLst>
          </p:cNvPr>
          <p:cNvSpPr>
            <a:spLocks noGrp="1"/>
          </p:cNvSpPr>
          <p:nvPr>
            <p:ph type="body" sz="quarter" idx="12"/>
          </p:nvPr>
        </p:nvSpPr>
        <p:spPr>
          <a:xfrm>
            <a:off x="552450" y="1336431"/>
            <a:ext cx="8013052" cy="453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9046B59C-CDE2-7446-BC78-AD2EC7B5719D}"/>
              </a:ext>
            </a:extLst>
          </p:cNvPr>
          <p:cNvSpPr>
            <a:spLocks noGrp="1"/>
          </p:cNvSpPr>
          <p:nvPr>
            <p:ph type="ftr" sz="quarter" idx="10"/>
          </p:nvPr>
        </p:nvSpPr>
        <p:spPr>
          <a:xfrm>
            <a:off x="552044" y="6356351"/>
            <a:ext cx="30861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9B42A553-48E3-9642-AAB6-E93F7D91C579}"/>
              </a:ext>
            </a:extLst>
          </p:cNvPr>
          <p:cNvSpPr>
            <a:spLocks noGrp="1"/>
          </p:cNvSpPr>
          <p:nvPr>
            <p:ph type="sldNum" sz="quarter" idx="11"/>
          </p:nvPr>
        </p:nvSpPr>
        <p:spPr>
          <a:xfrm>
            <a:off x="3543300" y="6356351"/>
            <a:ext cx="20574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946953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py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7" name="Picture 6" descr="A picture containing table&#10;&#10;Description automatically generated">
            <a:extLst>
              <a:ext uri="{FF2B5EF4-FFF2-40B4-BE49-F238E27FC236}">
                <a16:creationId xmlns:a16="http://schemas.microsoft.com/office/drawing/2014/main" id="{770CC269-CB18-1844-A588-2E6851986947}"/>
              </a:ext>
            </a:extLst>
          </p:cNvPr>
          <p:cNvPicPr>
            <a:picLocks noChangeAspect="1"/>
          </p:cNvPicPr>
          <p:nvPr userDrawn="1"/>
        </p:nvPicPr>
        <p:blipFill>
          <a:blip r:embed="rId2"/>
          <a:stretch>
            <a:fillRect/>
          </a:stretch>
        </p:blipFill>
        <p:spPr>
          <a:xfrm>
            <a:off x="7469794" y="6372861"/>
            <a:ext cx="1465343" cy="238796"/>
          </a:xfrm>
          <a:prstGeom prst="rect">
            <a:avLst/>
          </a:prstGeom>
        </p:spPr>
      </p:pic>
      <p:sp>
        <p:nvSpPr>
          <p:cNvPr id="4" name="Title 1">
            <a:extLst>
              <a:ext uri="{FF2B5EF4-FFF2-40B4-BE49-F238E27FC236}">
                <a16:creationId xmlns:a16="http://schemas.microsoft.com/office/drawing/2014/main" id="{72548B2C-E4CA-1D4D-91CA-E66BA383787E}"/>
              </a:ext>
            </a:extLst>
          </p:cNvPr>
          <p:cNvSpPr>
            <a:spLocks noGrp="1"/>
          </p:cNvSpPr>
          <p:nvPr>
            <p:ph type="title" hasCustomPrompt="1"/>
          </p:nvPr>
        </p:nvSpPr>
        <p:spPr>
          <a:xfrm>
            <a:off x="552044" y="316785"/>
            <a:ext cx="8013458" cy="679281"/>
          </a:xfrm>
        </p:spPr>
        <p:txBody>
          <a:bodyPr>
            <a:normAutofit/>
          </a:bodyPr>
          <a:lstStyle>
            <a:lvl1pPr>
              <a:defRPr sz="3000" b="1" i="0" baseline="0">
                <a:solidFill>
                  <a:schemeClr val="bg1"/>
                </a:solidFill>
              </a:defRPr>
            </a:lvl1pPr>
          </a:lstStyle>
          <a:p>
            <a:r>
              <a:rPr lang="en-US"/>
              <a:t>Slide Title</a:t>
            </a:r>
          </a:p>
        </p:txBody>
      </p:sp>
      <p:sp>
        <p:nvSpPr>
          <p:cNvPr id="8" name="Text Placeholder 5">
            <a:extLst>
              <a:ext uri="{FF2B5EF4-FFF2-40B4-BE49-F238E27FC236}">
                <a16:creationId xmlns:a16="http://schemas.microsoft.com/office/drawing/2014/main" id="{42F759F1-ABE1-864E-BBEC-9DD66D2AA6F3}"/>
              </a:ext>
            </a:extLst>
          </p:cNvPr>
          <p:cNvSpPr>
            <a:spLocks noGrp="1"/>
          </p:cNvSpPr>
          <p:nvPr>
            <p:ph type="body" sz="quarter" idx="12"/>
          </p:nvPr>
        </p:nvSpPr>
        <p:spPr>
          <a:xfrm>
            <a:off x="552450" y="1336431"/>
            <a:ext cx="8013052" cy="45368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552044" y="6356351"/>
            <a:ext cx="3086100" cy="365125"/>
          </a:xfrm>
        </p:spPr>
        <p:txBody>
          <a:bodyPr/>
          <a:lstStyle>
            <a:lvl1pPr algn="l">
              <a:defRPr>
                <a:solidFill>
                  <a:schemeClr val="bg2"/>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77F2B79E-8B07-C04E-BB33-703E12AF80A6}"/>
              </a:ext>
            </a:extLst>
          </p:cNvPr>
          <p:cNvSpPr>
            <a:spLocks noGrp="1"/>
          </p:cNvSpPr>
          <p:nvPr>
            <p:ph type="sldNum" sz="quarter" idx="11"/>
          </p:nvPr>
        </p:nvSpPr>
        <p:spPr>
          <a:xfrm>
            <a:off x="3543300" y="6356351"/>
            <a:ext cx="2057400" cy="365125"/>
          </a:xfrm>
        </p:spPr>
        <p:txBody>
          <a:bodyPr/>
          <a:lstStyle>
            <a:lvl1pPr>
              <a:defRPr>
                <a:solidFill>
                  <a:schemeClr val="bg2"/>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912908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 + Line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8766" y="6126520"/>
            <a:ext cx="1875235" cy="731481"/>
          </a:xfrm>
          <a:prstGeom prst="rect">
            <a:avLst/>
          </a:prstGeom>
        </p:spPr>
      </p:pic>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552044" y="316785"/>
            <a:ext cx="8013458" cy="679281"/>
          </a:xfrm>
        </p:spPr>
        <p:txBody>
          <a:bodyPr>
            <a:normAutofit/>
          </a:bodyPr>
          <a:lstStyle>
            <a:lvl1pPr>
              <a:defRPr sz="3000" b="1" i="0" baseline="0">
                <a:solidFill>
                  <a:schemeClr val="tx1"/>
                </a:solidFill>
              </a:defRPr>
            </a:lvl1pPr>
          </a:lstStyle>
          <a:p>
            <a:r>
              <a:rPr lang="en-US"/>
              <a:t>Slide Title</a:t>
            </a:r>
          </a:p>
        </p:txBody>
      </p:sp>
      <p:sp>
        <p:nvSpPr>
          <p:cNvPr id="8" name="Text Placeholder 5">
            <a:extLst>
              <a:ext uri="{FF2B5EF4-FFF2-40B4-BE49-F238E27FC236}">
                <a16:creationId xmlns:a16="http://schemas.microsoft.com/office/drawing/2014/main" id="{6247919C-B040-2642-B7DA-1E1456B5B8A0}"/>
              </a:ext>
            </a:extLst>
          </p:cNvPr>
          <p:cNvSpPr>
            <a:spLocks noGrp="1"/>
          </p:cNvSpPr>
          <p:nvPr>
            <p:ph type="body" sz="quarter" idx="12"/>
          </p:nvPr>
        </p:nvSpPr>
        <p:spPr>
          <a:xfrm>
            <a:off x="552450" y="1336431"/>
            <a:ext cx="8013052" cy="453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9046B59C-CDE2-7446-BC78-AD2EC7B5719D}"/>
              </a:ext>
            </a:extLst>
          </p:cNvPr>
          <p:cNvSpPr>
            <a:spLocks noGrp="1"/>
          </p:cNvSpPr>
          <p:nvPr>
            <p:ph type="ftr" sz="quarter" idx="10"/>
          </p:nvPr>
        </p:nvSpPr>
        <p:spPr>
          <a:xfrm>
            <a:off x="552044" y="6356351"/>
            <a:ext cx="30861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9B42A553-48E3-9642-AAB6-E93F7D91C579}"/>
              </a:ext>
            </a:extLst>
          </p:cNvPr>
          <p:cNvSpPr>
            <a:spLocks noGrp="1"/>
          </p:cNvSpPr>
          <p:nvPr>
            <p:ph type="sldNum" sz="quarter" idx="11"/>
          </p:nvPr>
        </p:nvSpPr>
        <p:spPr>
          <a:xfrm>
            <a:off x="3543300" y="6356351"/>
            <a:ext cx="20574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cxnSp>
        <p:nvCxnSpPr>
          <p:cNvPr id="4" name="Straight Connector 3">
            <a:extLst>
              <a:ext uri="{FF2B5EF4-FFF2-40B4-BE49-F238E27FC236}">
                <a16:creationId xmlns:a16="http://schemas.microsoft.com/office/drawing/2014/main" id="{F5E1BE32-0BBE-BA45-9F8F-2BADCBF5CE2B}"/>
              </a:ext>
            </a:extLst>
          </p:cNvPr>
          <p:cNvCxnSpPr/>
          <p:nvPr userDrawn="1"/>
        </p:nvCxnSpPr>
        <p:spPr>
          <a:xfrm>
            <a:off x="552045" y="1165031"/>
            <a:ext cx="801345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932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y + Lin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7" name="Picture 6" descr="A picture containing table&#10;&#10;Description automatically generated">
            <a:extLst>
              <a:ext uri="{FF2B5EF4-FFF2-40B4-BE49-F238E27FC236}">
                <a16:creationId xmlns:a16="http://schemas.microsoft.com/office/drawing/2014/main" id="{770CC269-CB18-1844-A588-2E6851986947}"/>
              </a:ext>
            </a:extLst>
          </p:cNvPr>
          <p:cNvPicPr>
            <a:picLocks noChangeAspect="1"/>
          </p:cNvPicPr>
          <p:nvPr userDrawn="1"/>
        </p:nvPicPr>
        <p:blipFill>
          <a:blip r:embed="rId2"/>
          <a:stretch>
            <a:fillRect/>
          </a:stretch>
        </p:blipFill>
        <p:spPr>
          <a:xfrm>
            <a:off x="7469794" y="6372861"/>
            <a:ext cx="1465343" cy="238796"/>
          </a:xfrm>
          <a:prstGeom prst="rect">
            <a:avLst/>
          </a:prstGeom>
        </p:spPr>
      </p:pic>
      <p:sp>
        <p:nvSpPr>
          <p:cNvPr id="4" name="Title 1">
            <a:extLst>
              <a:ext uri="{FF2B5EF4-FFF2-40B4-BE49-F238E27FC236}">
                <a16:creationId xmlns:a16="http://schemas.microsoft.com/office/drawing/2014/main" id="{72548B2C-E4CA-1D4D-91CA-E66BA383787E}"/>
              </a:ext>
            </a:extLst>
          </p:cNvPr>
          <p:cNvSpPr>
            <a:spLocks noGrp="1"/>
          </p:cNvSpPr>
          <p:nvPr>
            <p:ph type="title" hasCustomPrompt="1"/>
          </p:nvPr>
        </p:nvSpPr>
        <p:spPr>
          <a:xfrm>
            <a:off x="552044" y="316785"/>
            <a:ext cx="8013458" cy="679281"/>
          </a:xfrm>
        </p:spPr>
        <p:txBody>
          <a:bodyPr>
            <a:normAutofit/>
          </a:bodyPr>
          <a:lstStyle>
            <a:lvl1pPr>
              <a:defRPr sz="3000" b="1" i="0" baseline="0">
                <a:solidFill>
                  <a:schemeClr val="bg1"/>
                </a:solidFill>
              </a:defRPr>
            </a:lvl1pPr>
          </a:lstStyle>
          <a:p>
            <a:r>
              <a:rPr lang="en-US"/>
              <a:t>Slide Title</a:t>
            </a:r>
          </a:p>
        </p:txBody>
      </p:sp>
      <p:sp>
        <p:nvSpPr>
          <p:cNvPr id="8" name="Text Placeholder 5">
            <a:extLst>
              <a:ext uri="{FF2B5EF4-FFF2-40B4-BE49-F238E27FC236}">
                <a16:creationId xmlns:a16="http://schemas.microsoft.com/office/drawing/2014/main" id="{42F759F1-ABE1-864E-BBEC-9DD66D2AA6F3}"/>
              </a:ext>
            </a:extLst>
          </p:cNvPr>
          <p:cNvSpPr>
            <a:spLocks noGrp="1"/>
          </p:cNvSpPr>
          <p:nvPr>
            <p:ph type="body" sz="quarter" idx="12"/>
          </p:nvPr>
        </p:nvSpPr>
        <p:spPr>
          <a:xfrm>
            <a:off x="552450" y="1336431"/>
            <a:ext cx="8013052" cy="45368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552044" y="6356351"/>
            <a:ext cx="3086100" cy="365125"/>
          </a:xfrm>
        </p:spPr>
        <p:txBody>
          <a:bodyPr/>
          <a:lstStyle>
            <a:lvl1pPr algn="l">
              <a:defRPr>
                <a:solidFill>
                  <a:schemeClr val="bg2"/>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77F2B79E-8B07-C04E-BB33-703E12AF80A6}"/>
              </a:ext>
            </a:extLst>
          </p:cNvPr>
          <p:cNvSpPr>
            <a:spLocks noGrp="1"/>
          </p:cNvSpPr>
          <p:nvPr>
            <p:ph type="sldNum" sz="quarter" idx="11"/>
          </p:nvPr>
        </p:nvSpPr>
        <p:spPr>
          <a:xfrm>
            <a:off x="3543300" y="6356351"/>
            <a:ext cx="2057400" cy="365125"/>
          </a:xfrm>
        </p:spPr>
        <p:txBody>
          <a:bodyPr/>
          <a:lstStyle>
            <a:lvl1pPr>
              <a:defRPr>
                <a:solidFill>
                  <a:schemeClr val="bg2"/>
                </a:solidFill>
              </a:defRPr>
            </a:lvl1pPr>
          </a:lstStyle>
          <a:p>
            <a:fld id="{B6DC40F5-9695-F64F-A8B5-197A71F752B6}" type="slidenum">
              <a:rPr lang="en-US" smtClean="0"/>
              <a:pPr/>
              <a:t>‹#›</a:t>
            </a:fld>
            <a:endParaRPr lang="en-US"/>
          </a:p>
        </p:txBody>
      </p:sp>
      <p:cxnSp>
        <p:nvCxnSpPr>
          <p:cNvPr id="9" name="Straight Connector 8">
            <a:extLst>
              <a:ext uri="{FF2B5EF4-FFF2-40B4-BE49-F238E27FC236}">
                <a16:creationId xmlns:a16="http://schemas.microsoft.com/office/drawing/2014/main" id="{4E16341C-6B52-F244-9996-131F59D278C9}"/>
              </a:ext>
            </a:extLst>
          </p:cNvPr>
          <p:cNvCxnSpPr/>
          <p:nvPr userDrawn="1"/>
        </p:nvCxnSpPr>
        <p:spPr>
          <a:xfrm>
            <a:off x="552045" y="1165031"/>
            <a:ext cx="8013457"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533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Copy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8766" y="6126520"/>
            <a:ext cx="1875235" cy="731481"/>
          </a:xfrm>
          <a:prstGeom prst="rect">
            <a:avLst/>
          </a:prstGeom>
        </p:spPr>
      </p:pic>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552044" y="316785"/>
            <a:ext cx="8013458" cy="679281"/>
          </a:xfrm>
        </p:spPr>
        <p:txBody>
          <a:bodyPr>
            <a:normAutofit/>
          </a:bodyPr>
          <a:lstStyle>
            <a:lvl1pPr>
              <a:defRPr sz="3000" b="1" i="0" baseline="0">
                <a:solidFill>
                  <a:schemeClr val="tx1"/>
                </a:solidFill>
              </a:defRPr>
            </a:lvl1pPr>
          </a:lstStyle>
          <a:p>
            <a:r>
              <a:rPr lang="en-US"/>
              <a:t>Slide Title</a:t>
            </a:r>
          </a:p>
        </p:txBody>
      </p:sp>
      <p:sp>
        <p:nvSpPr>
          <p:cNvPr id="11" name="Footer Placeholder 1">
            <a:extLst>
              <a:ext uri="{FF2B5EF4-FFF2-40B4-BE49-F238E27FC236}">
                <a16:creationId xmlns:a16="http://schemas.microsoft.com/office/drawing/2014/main" id="{9046B59C-CDE2-7446-BC78-AD2EC7B5719D}"/>
              </a:ext>
            </a:extLst>
          </p:cNvPr>
          <p:cNvSpPr>
            <a:spLocks noGrp="1"/>
          </p:cNvSpPr>
          <p:nvPr>
            <p:ph type="ftr" sz="quarter" idx="10"/>
          </p:nvPr>
        </p:nvSpPr>
        <p:spPr>
          <a:xfrm>
            <a:off x="552044" y="6356351"/>
            <a:ext cx="30861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9B42A553-48E3-9642-AAB6-E93F7D91C579}"/>
              </a:ext>
            </a:extLst>
          </p:cNvPr>
          <p:cNvSpPr>
            <a:spLocks noGrp="1"/>
          </p:cNvSpPr>
          <p:nvPr>
            <p:ph type="sldNum" sz="quarter" idx="11"/>
          </p:nvPr>
        </p:nvSpPr>
        <p:spPr>
          <a:xfrm>
            <a:off x="3543300" y="6356351"/>
            <a:ext cx="20574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
        <p:nvSpPr>
          <p:cNvPr id="10" name="Text Placeholder 5">
            <a:extLst>
              <a:ext uri="{FF2B5EF4-FFF2-40B4-BE49-F238E27FC236}">
                <a16:creationId xmlns:a16="http://schemas.microsoft.com/office/drawing/2014/main" id="{1E2088C8-94BF-5D4E-8FD2-3D0EDF10A167}"/>
              </a:ext>
            </a:extLst>
          </p:cNvPr>
          <p:cNvSpPr>
            <a:spLocks noGrp="1"/>
          </p:cNvSpPr>
          <p:nvPr>
            <p:ph type="body" sz="quarter" idx="15"/>
          </p:nvPr>
        </p:nvSpPr>
        <p:spPr>
          <a:xfrm>
            <a:off x="4865525" y="1336431"/>
            <a:ext cx="3699977" cy="4536831"/>
          </a:xfrm>
        </p:spPr>
        <p:txBody>
          <a:bodyPr/>
          <a:lstStyle>
            <a:lvl1pPr marL="342900" indent="-3429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C9E3F57B-1F8D-F748-AA15-9A7892ED64AB}"/>
              </a:ext>
            </a:extLst>
          </p:cNvPr>
          <p:cNvSpPr>
            <a:spLocks noGrp="1"/>
          </p:cNvSpPr>
          <p:nvPr>
            <p:ph type="body" sz="quarter" idx="16"/>
          </p:nvPr>
        </p:nvSpPr>
        <p:spPr>
          <a:xfrm>
            <a:off x="552045" y="1336431"/>
            <a:ext cx="3699977" cy="4536831"/>
          </a:xfrm>
        </p:spPr>
        <p:txBody>
          <a:bodyPr/>
          <a:lstStyle>
            <a:lvl1pPr marL="342900" indent="-3429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58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Copy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7" name="Picture 6" descr="A picture containing table&#10;&#10;Description automatically generated">
            <a:extLst>
              <a:ext uri="{FF2B5EF4-FFF2-40B4-BE49-F238E27FC236}">
                <a16:creationId xmlns:a16="http://schemas.microsoft.com/office/drawing/2014/main" id="{770CC269-CB18-1844-A588-2E6851986947}"/>
              </a:ext>
            </a:extLst>
          </p:cNvPr>
          <p:cNvPicPr>
            <a:picLocks noChangeAspect="1"/>
          </p:cNvPicPr>
          <p:nvPr userDrawn="1"/>
        </p:nvPicPr>
        <p:blipFill>
          <a:blip r:embed="rId2"/>
          <a:stretch>
            <a:fillRect/>
          </a:stretch>
        </p:blipFill>
        <p:spPr>
          <a:xfrm>
            <a:off x="7469794" y="6372861"/>
            <a:ext cx="1465343" cy="238796"/>
          </a:xfrm>
          <a:prstGeom prst="rect">
            <a:avLst/>
          </a:prstGeom>
        </p:spPr>
      </p:pic>
      <p:sp>
        <p:nvSpPr>
          <p:cNvPr id="4" name="Title 1">
            <a:extLst>
              <a:ext uri="{FF2B5EF4-FFF2-40B4-BE49-F238E27FC236}">
                <a16:creationId xmlns:a16="http://schemas.microsoft.com/office/drawing/2014/main" id="{72548B2C-E4CA-1D4D-91CA-E66BA383787E}"/>
              </a:ext>
            </a:extLst>
          </p:cNvPr>
          <p:cNvSpPr>
            <a:spLocks noGrp="1"/>
          </p:cNvSpPr>
          <p:nvPr>
            <p:ph type="title" hasCustomPrompt="1"/>
          </p:nvPr>
        </p:nvSpPr>
        <p:spPr>
          <a:xfrm>
            <a:off x="552044" y="316785"/>
            <a:ext cx="8013458" cy="679281"/>
          </a:xfrm>
        </p:spPr>
        <p:txBody>
          <a:bodyPr>
            <a:normAutofit/>
          </a:bodyPr>
          <a:lstStyle>
            <a:lvl1pPr>
              <a:defRPr sz="3000" b="1" i="0" baseline="0">
                <a:solidFill>
                  <a:schemeClr val="bg1"/>
                </a:solidFill>
              </a:defRPr>
            </a:lvl1pPr>
          </a:lstStyle>
          <a:p>
            <a:r>
              <a:rPr lang="en-US"/>
              <a:t>Slide Title</a:t>
            </a:r>
          </a:p>
        </p:txBody>
      </p:sp>
      <p:sp>
        <p:nvSpPr>
          <p:cNvPr id="11" name="Text Placeholder 5">
            <a:extLst>
              <a:ext uri="{FF2B5EF4-FFF2-40B4-BE49-F238E27FC236}">
                <a16:creationId xmlns:a16="http://schemas.microsoft.com/office/drawing/2014/main" id="{2D426216-04B6-DF46-9CB8-3DD8FF2939CD}"/>
              </a:ext>
            </a:extLst>
          </p:cNvPr>
          <p:cNvSpPr>
            <a:spLocks noGrp="1"/>
          </p:cNvSpPr>
          <p:nvPr>
            <p:ph type="body" sz="quarter" idx="15"/>
          </p:nvPr>
        </p:nvSpPr>
        <p:spPr>
          <a:xfrm>
            <a:off x="4865525" y="1336431"/>
            <a:ext cx="3699977" cy="4536831"/>
          </a:xfrm>
        </p:spPr>
        <p:txBody>
          <a:bodyPr/>
          <a:lstStyle>
            <a:lvl1pPr marL="342900" indent="-342900">
              <a:buFont typeface="Arial" charset="0"/>
              <a:buChar char="•"/>
              <a:defRPr b="0" i="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D2BC6183-9EBC-164B-8333-2DDA5572B370}"/>
              </a:ext>
            </a:extLst>
          </p:cNvPr>
          <p:cNvSpPr>
            <a:spLocks noGrp="1"/>
          </p:cNvSpPr>
          <p:nvPr>
            <p:ph type="body" sz="quarter" idx="16"/>
          </p:nvPr>
        </p:nvSpPr>
        <p:spPr>
          <a:xfrm>
            <a:off x="552045" y="1336431"/>
            <a:ext cx="3699977" cy="4536831"/>
          </a:xfrm>
        </p:spPr>
        <p:txBody>
          <a:bodyPr/>
          <a:lstStyle>
            <a:lvl1pPr marL="342900" indent="-342900">
              <a:buFont typeface="Arial" charset="0"/>
              <a:buChar char="•"/>
              <a:defRPr b="0" i="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
            <a:extLst>
              <a:ext uri="{FF2B5EF4-FFF2-40B4-BE49-F238E27FC236}">
                <a16:creationId xmlns:a16="http://schemas.microsoft.com/office/drawing/2014/main" id="{48B41188-6479-1741-9B85-424489B2EDC5}"/>
              </a:ext>
            </a:extLst>
          </p:cNvPr>
          <p:cNvSpPr>
            <a:spLocks noGrp="1"/>
          </p:cNvSpPr>
          <p:nvPr>
            <p:ph type="ftr" sz="quarter" idx="10"/>
          </p:nvPr>
        </p:nvSpPr>
        <p:spPr>
          <a:xfrm>
            <a:off x="552044" y="6356351"/>
            <a:ext cx="3086100" cy="365125"/>
          </a:xfrm>
        </p:spPr>
        <p:txBody>
          <a:bodyPr/>
          <a:lstStyle>
            <a:lvl1pPr algn="l">
              <a:defRPr>
                <a:solidFill>
                  <a:schemeClr val="bg2"/>
                </a:solidFill>
              </a:defRPr>
            </a:lvl1pPr>
          </a:lstStyle>
          <a:p>
            <a:r>
              <a:rPr lang="en-US"/>
              <a:t>© 2020 The Gordian Group, Inc. All Rights Reserved.</a:t>
            </a:r>
          </a:p>
        </p:txBody>
      </p:sp>
      <p:sp>
        <p:nvSpPr>
          <p:cNvPr id="14" name="Slide Number Placeholder 3">
            <a:extLst>
              <a:ext uri="{FF2B5EF4-FFF2-40B4-BE49-F238E27FC236}">
                <a16:creationId xmlns:a16="http://schemas.microsoft.com/office/drawing/2014/main" id="{5A5238D5-04A6-2D4A-A282-3A9A090953A2}"/>
              </a:ext>
            </a:extLst>
          </p:cNvPr>
          <p:cNvSpPr>
            <a:spLocks noGrp="1"/>
          </p:cNvSpPr>
          <p:nvPr>
            <p:ph type="sldNum" sz="quarter" idx="11"/>
          </p:nvPr>
        </p:nvSpPr>
        <p:spPr>
          <a:xfrm>
            <a:off x="3543300" y="6356351"/>
            <a:ext cx="2057400" cy="365125"/>
          </a:xfrm>
        </p:spPr>
        <p:txBody>
          <a:bodyPr/>
          <a:lstStyle>
            <a:lvl1pPr>
              <a:defRPr>
                <a:solidFill>
                  <a:schemeClr val="bg2"/>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79960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 Copy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8766" y="6126520"/>
            <a:ext cx="1875235" cy="731481"/>
          </a:xfrm>
          <a:prstGeom prst="rect">
            <a:avLst/>
          </a:prstGeom>
        </p:spPr>
      </p:pic>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552044" y="316785"/>
            <a:ext cx="8013458" cy="679281"/>
          </a:xfrm>
        </p:spPr>
        <p:txBody>
          <a:bodyPr>
            <a:normAutofit/>
          </a:bodyPr>
          <a:lstStyle>
            <a:lvl1pPr>
              <a:defRPr sz="3000" b="1" i="0" baseline="0">
                <a:solidFill>
                  <a:schemeClr val="tx1"/>
                </a:solidFill>
              </a:defRPr>
            </a:lvl1pPr>
          </a:lstStyle>
          <a:p>
            <a:r>
              <a:rPr lang="en-US"/>
              <a:t>Slide Title</a:t>
            </a:r>
          </a:p>
        </p:txBody>
      </p:sp>
      <p:sp>
        <p:nvSpPr>
          <p:cNvPr id="11" name="Footer Placeholder 1">
            <a:extLst>
              <a:ext uri="{FF2B5EF4-FFF2-40B4-BE49-F238E27FC236}">
                <a16:creationId xmlns:a16="http://schemas.microsoft.com/office/drawing/2014/main" id="{9046B59C-CDE2-7446-BC78-AD2EC7B5719D}"/>
              </a:ext>
            </a:extLst>
          </p:cNvPr>
          <p:cNvSpPr>
            <a:spLocks noGrp="1"/>
          </p:cNvSpPr>
          <p:nvPr>
            <p:ph type="ftr" sz="quarter" idx="10"/>
          </p:nvPr>
        </p:nvSpPr>
        <p:spPr>
          <a:xfrm>
            <a:off x="552044" y="6356351"/>
            <a:ext cx="30861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9B42A553-48E3-9642-AAB6-E93F7D91C579}"/>
              </a:ext>
            </a:extLst>
          </p:cNvPr>
          <p:cNvSpPr>
            <a:spLocks noGrp="1"/>
          </p:cNvSpPr>
          <p:nvPr>
            <p:ph type="sldNum" sz="quarter" idx="11"/>
          </p:nvPr>
        </p:nvSpPr>
        <p:spPr>
          <a:xfrm>
            <a:off x="3543300" y="6356351"/>
            <a:ext cx="20574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
        <p:nvSpPr>
          <p:cNvPr id="10" name="Text Placeholder 5">
            <a:extLst>
              <a:ext uri="{FF2B5EF4-FFF2-40B4-BE49-F238E27FC236}">
                <a16:creationId xmlns:a16="http://schemas.microsoft.com/office/drawing/2014/main" id="{1E2088C8-94BF-5D4E-8FD2-3D0EDF10A167}"/>
              </a:ext>
            </a:extLst>
          </p:cNvPr>
          <p:cNvSpPr>
            <a:spLocks noGrp="1"/>
          </p:cNvSpPr>
          <p:nvPr>
            <p:ph type="body" sz="quarter" idx="15"/>
          </p:nvPr>
        </p:nvSpPr>
        <p:spPr>
          <a:xfrm>
            <a:off x="4865525" y="1336431"/>
            <a:ext cx="3699977" cy="4536831"/>
          </a:xfrm>
        </p:spPr>
        <p:txBody>
          <a:bodyPr/>
          <a:lstStyle>
            <a:lvl1pPr marL="342900" indent="-342900">
              <a:buFont typeface="Arial" charset="0"/>
              <a:buChar char="•"/>
              <a:defRPr b="0" i="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20E06F3B-1C7D-574E-8289-FBDD1966FC8D}"/>
              </a:ext>
            </a:extLst>
          </p:cNvPr>
          <p:cNvSpPr>
            <a:spLocks noGrp="1"/>
          </p:cNvSpPr>
          <p:nvPr>
            <p:ph type="pic" sz="quarter" idx="17" hasCustomPrompt="1"/>
          </p:nvPr>
        </p:nvSpPr>
        <p:spPr>
          <a:xfrm>
            <a:off x="552044" y="1336431"/>
            <a:ext cx="3734982" cy="4536831"/>
          </a:xfrm>
        </p:spPr>
        <p:txBody>
          <a:bodyPr/>
          <a:lstStyle>
            <a:lvl1pPr marL="0" indent="0">
              <a:buNone/>
              <a:defRPr b="1" baseline="0">
                <a:solidFill>
                  <a:schemeClr val="tx1"/>
                </a:solidFill>
              </a:defRPr>
            </a:lvl1pPr>
          </a:lstStyle>
          <a:p>
            <a:r>
              <a:rPr lang="en-US"/>
              <a:t>Image placeholder</a:t>
            </a:r>
          </a:p>
        </p:txBody>
      </p:sp>
    </p:spTree>
    <p:extLst>
      <p:ext uri="{BB962C8B-B14F-4D97-AF65-F5344CB8AC3E}">
        <p14:creationId xmlns:p14="http://schemas.microsoft.com/office/powerpoint/2010/main" val="3528153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8766" y="6126520"/>
            <a:ext cx="1875235" cy="731481"/>
          </a:xfrm>
          <a:prstGeom prst="rect">
            <a:avLst/>
          </a:prstGeom>
        </p:spPr>
      </p:pic>
      <p:sp>
        <p:nvSpPr>
          <p:cNvPr id="4" name="Footer Placeholder 1">
            <a:extLst>
              <a:ext uri="{FF2B5EF4-FFF2-40B4-BE49-F238E27FC236}">
                <a16:creationId xmlns:a16="http://schemas.microsoft.com/office/drawing/2014/main" id="{F04DA868-F71E-6143-9A47-92086EF61B2C}"/>
              </a:ext>
            </a:extLst>
          </p:cNvPr>
          <p:cNvSpPr>
            <a:spLocks noGrp="1"/>
          </p:cNvSpPr>
          <p:nvPr>
            <p:ph type="ftr" sz="quarter" idx="10"/>
          </p:nvPr>
        </p:nvSpPr>
        <p:spPr>
          <a:xfrm>
            <a:off x="552044" y="6356351"/>
            <a:ext cx="3086100" cy="365125"/>
          </a:xfrm>
        </p:spPr>
        <p:txBody>
          <a:bodyPr/>
          <a:lstStyle>
            <a:lvl1pPr algn="l">
              <a:defRPr>
                <a:solidFill>
                  <a:schemeClr val="bg2">
                    <a:lumMod val="75000"/>
                  </a:schemeClr>
                </a:solidFill>
              </a:defRPr>
            </a:lvl1pPr>
          </a:lstStyle>
          <a:p>
            <a:r>
              <a:rPr lang="en-US"/>
              <a:t>© 2020 The Gordian Group, Inc. All Rights Reserved.</a:t>
            </a:r>
          </a:p>
        </p:txBody>
      </p:sp>
      <p:sp>
        <p:nvSpPr>
          <p:cNvPr id="5" name="Slide Number Placeholder 3">
            <a:extLst>
              <a:ext uri="{FF2B5EF4-FFF2-40B4-BE49-F238E27FC236}">
                <a16:creationId xmlns:a16="http://schemas.microsoft.com/office/drawing/2014/main" id="{0B001A8C-7861-A141-B0A8-376AB8DDA2C0}"/>
              </a:ext>
            </a:extLst>
          </p:cNvPr>
          <p:cNvSpPr>
            <a:spLocks noGrp="1"/>
          </p:cNvSpPr>
          <p:nvPr>
            <p:ph type="sldNum" sz="quarter" idx="11"/>
          </p:nvPr>
        </p:nvSpPr>
        <p:spPr>
          <a:xfrm>
            <a:off x="3543300" y="6356351"/>
            <a:ext cx="20574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
        <p:nvSpPr>
          <p:cNvPr id="6" name="Picture Placeholder 4">
            <a:extLst>
              <a:ext uri="{FF2B5EF4-FFF2-40B4-BE49-F238E27FC236}">
                <a16:creationId xmlns:a16="http://schemas.microsoft.com/office/drawing/2014/main" id="{AF8C82BD-CDF0-C847-B2AC-107EA22A5803}"/>
              </a:ext>
            </a:extLst>
          </p:cNvPr>
          <p:cNvSpPr>
            <a:spLocks noGrp="1"/>
          </p:cNvSpPr>
          <p:nvPr>
            <p:ph type="pic" sz="quarter" idx="16" hasCustomPrompt="1"/>
          </p:nvPr>
        </p:nvSpPr>
        <p:spPr>
          <a:xfrm>
            <a:off x="0" y="1317356"/>
            <a:ext cx="9144000" cy="4809162"/>
          </a:xfrm>
        </p:spPr>
        <p:txBody>
          <a:bodyPr/>
          <a:lstStyle>
            <a:lvl1pPr marL="0" indent="0">
              <a:buNone/>
              <a:defRPr b="1" baseline="0">
                <a:solidFill>
                  <a:schemeClr val="tx1"/>
                </a:solidFill>
              </a:defRPr>
            </a:lvl1pPr>
          </a:lstStyle>
          <a:p>
            <a:r>
              <a:rPr lang="en-US"/>
              <a:t>Image placeholder</a:t>
            </a:r>
          </a:p>
        </p:txBody>
      </p:sp>
      <p:sp>
        <p:nvSpPr>
          <p:cNvPr id="7" name="Title 1">
            <a:extLst>
              <a:ext uri="{FF2B5EF4-FFF2-40B4-BE49-F238E27FC236}">
                <a16:creationId xmlns:a16="http://schemas.microsoft.com/office/drawing/2014/main" id="{4762D5F0-ECB1-3B49-AB1B-37125523656D}"/>
              </a:ext>
            </a:extLst>
          </p:cNvPr>
          <p:cNvSpPr>
            <a:spLocks noGrp="1"/>
          </p:cNvSpPr>
          <p:nvPr>
            <p:ph type="title" hasCustomPrompt="1"/>
          </p:nvPr>
        </p:nvSpPr>
        <p:spPr>
          <a:xfrm>
            <a:off x="552044" y="316785"/>
            <a:ext cx="8013458" cy="679281"/>
          </a:xfrm>
        </p:spPr>
        <p:txBody>
          <a:bodyPr>
            <a:normAutofit/>
          </a:bodyPr>
          <a:lstStyle>
            <a:lvl1pPr>
              <a:defRPr sz="3000" b="1" i="0" baseline="0">
                <a:solidFill>
                  <a:schemeClr val="tx1"/>
                </a:solidFill>
              </a:defRPr>
            </a:lvl1pPr>
          </a:lstStyle>
          <a:p>
            <a:r>
              <a:rPr lang="en-US"/>
              <a:t>Slide Title</a:t>
            </a:r>
          </a:p>
        </p:txBody>
      </p:sp>
    </p:spTree>
    <p:extLst>
      <p:ext uri="{BB962C8B-B14F-4D97-AF65-F5344CB8AC3E}">
        <p14:creationId xmlns:p14="http://schemas.microsoft.com/office/powerpoint/2010/main" val="3302444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B419-A7F6-9048-BD6F-51FBC3B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8766" y="6126520"/>
            <a:ext cx="1875235" cy="731481"/>
          </a:xfrm>
          <a:prstGeom prst="rect">
            <a:avLst/>
          </a:prstGeom>
        </p:spPr>
      </p:pic>
      <p:sp>
        <p:nvSpPr>
          <p:cNvPr id="4" name="Footer Placeholder 1">
            <a:extLst>
              <a:ext uri="{FF2B5EF4-FFF2-40B4-BE49-F238E27FC236}">
                <a16:creationId xmlns:a16="http://schemas.microsoft.com/office/drawing/2014/main" id="{F04DA868-F71E-6143-9A47-92086EF61B2C}"/>
              </a:ext>
            </a:extLst>
          </p:cNvPr>
          <p:cNvSpPr>
            <a:spLocks noGrp="1"/>
          </p:cNvSpPr>
          <p:nvPr>
            <p:ph type="ftr" sz="quarter" idx="10"/>
          </p:nvPr>
        </p:nvSpPr>
        <p:spPr>
          <a:xfrm>
            <a:off x="552044" y="6356351"/>
            <a:ext cx="3086100" cy="365125"/>
          </a:xfrm>
        </p:spPr>
        <p:txBody>
          <a:bodyPr/>
          <a:lstStyle>
            <a:lvl1pPr algn="l">
              <a:defRPr>
                <a:solidFill>
                  <a:schemeClr val="bg2">
                    <a:lumMod val="75000"/>
                  </a:schemeClr>
                </a:solidFill>
              </a:defRPr>
            </a:lvl1pPr>
          </a:lstStyle>
          <a:p>
            <a:r>
              <a:rPr lang="en-US"/>
              <a:t>© 2020 The Gordian Group, Inc. All Rights Reserved.</a:t>
            </a:r>
          </a:p>
        </p:txBody>
      </p:sp>
      <p:sp>
        <p:nvSpPr>
          <p:cNvPr id="5" name="Slide Number Placeholder 3">
            <a:extLst>
              <a:ext uri="{FF2B5EF4-FFF2-40B4-BE49-F238E27FC236}">
                <a16:creationId xmlns:a16="http://schemas.microsoft.com/office/drawing/2014/main" id="{0B001A8C-7861-A141-B0A8-376AB8DDA2C0}"/>
              </a:ext>
            </a:extLst>
          </p:cNvPr>
          <p:cNvSpPr>
            <a:spLocks noGrp="1"/>
          </p:cNvSpPr>
          <p:nvPr>
            <p:ph type="sldNum" sz="quarter" idx="11"/>
          </p:nvPr>
        </p:nvSpPr>
        <p:spPr>
          <a:xfrm>
            <a:off x="3543300" y="6356351"/>
            <a:ext cx="20574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97816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4" name="Shape 53"/>
          <p:cNvSpPr/>
          <p:nvPr userDrawn="1"/>
        </p:nvSpPr>
        <p:spPr>
          <a:xfrm>
            <a:off x="0" y="1107832"/>
            <a:ext cx="9144000" cy="5018687"/>
          </a:xfrm>
          <a:prstGeom prst="rect">
            <a:avLst/>
          </a:prstGeom>
          <a:solidFill>
            <a:srgbClr val="BFCED6">
              <a:alpha val="45000"/>
            </a:srgbClr>
          </a:solidFill>
          <a:ln w="12700">
            <a:miter lim="400000"/>
          </a:ln>
        </p:spPr>
        <p:txBody>
          <a:bodyPr lIns="0" tIns="0" rIns="0" bIns="0" anchor="ctr"/>
          <a:lstStyle/>
          <a:p>
            <a:pPr lvl="0"/>
            <a:endParaRPr sz="135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
        <p:nvSpPr>
          <p:cNvPr id="17" name="Title 1"/>
          <p:cNvSpPr>
            <a:spLocks noGrp="1"/>
          </p:cNvSpPr>
          <p:nvPr>
            <p:ph type="title" hasCustomPrompt="1"/>
          </p:nvPr>
        </p:nvSpPr>
        <p:spPr>
          <a:xfrm>
            <a:off x="552044" y="199951"/>
            <a:ext cx="8013458" cy="679281"/>
          </a:xfrm>
        </p:spPr>
        <p:txBody>
          <a:bodyPr>
            <a:normAutofit/>
          </a:bodyPr>
          <a:lstStyle>
            <a:lvl1pPr>
              <a:defRPr sz="300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18" name="Text Placeholder 5"/>
          <p:cNvSpPr>
            <a:spLocks noGrp="1"/>
          </p:cNvSpPr>
          <p:nvPr>
            <p:ph type="body" sz="quarter" idx="12"/>
          </p:nvPr>
        </p:nvSpPr>
        <p:spPr>
          <a:xfrm>
            <a:off x="552450" y="1336431"/>
            <a:ext cx="7962900" cy="453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 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172968-024F-D440-8541-F1668BABAA20}"/>
              </a:ext>
            </a:extLst>
          </p:cNvPr>
          <p:cNvSpPr/>
          <p:nvPr userDrawn="1"/>
        </p:nvSpPr>
        <p:spPr>
          <a:xfrm>
            <a:off x="0" y="0"/>
            <a:ext cx="9144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1">
            <a:extLst>
              <a:ext uri="{FF2B5EF4-FFF2-40B4-BE49-F238E27FC236}">
                <a16:creationId xmlns:a16="http://schemas.microsoft.com/office/drawing/2014/main" id="{34A50D6E-3398-9947-B95A-1B4E3D4E5BEE}"/>
              </a:ext>
            </a:extLst>
          </p:cNvPr>
          <p:cNvSpPr>
            <a:spLocks noGrp="1"/>
          </p:cNvSpPr>
          <p:nvPr>
            <p:ph type="ftr" sz="quarter" idx="10"/>
          </p:nvPr>
        </p:nvSpPr>
        <p:spPr>
          <a:xfrm>
            <a:off x="552044" y="6356351"/>
            <a:ext cx="30861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B42CCD47-23C7-DF45-B143-EE072FF368FD}"/>
              </a:ext>
            </a:extLst>
          </p:cNvPr>
          <p:cNvSpPr>
            <a:spLocks noGrp="1"/>
          </p:cNvSpPr>
          <p:nvPr>
            <p:ph type="sldNum" sz="quarter" idx="11"/>
          </p:nvPr>
        </p:nvSpPr>
        <p:spPr>
          <a:xfrm>
            <a:off x="3543300" y="6356351"/>
            <a:ext cx="20574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pic>
        <p:nvPicPr>
          <p:cNvPr id="8" name="Picture 7">
            <a:extLst>
              <a:ext uri="{FF2B5EF4-FFF2-40B4-BE49-F238E27FC236}">
                <a16:creationId xmlns:a16="http://schemas.microsoft.com/office/drawing/2014/main" id="{8B56D82B-97A4-664C-94E1-BCFD136267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8766" y="6126520"/>
            <a:ext cx="1875235" cy="731481"/>
          </a:xfrm>
          <a:prstGeom prst="rect">
            <a:avLst/>
          </a:prstGeom>
        </p:spPr>
      </p:pic>
    </p:spTree>
    <p:extLst>
      <p:ext uri="{BB962C8B-B14F-4D97-AF65-F5344CB8AC3E}">
        <p14:creationId xmlns:p14="http://schemas.microsoft.com/office/powerpoint/2010/main" val="303953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7" name="Picture 6" descr="A picture containing table&#10;&#10;Description automatically generated">
            <a:extLst>
              <a:ext uri="{FF2B5EF4-FFF2-40B4-BE49-F238E27FC236}">
                <a16:creationId xmlns:a16="http://schemas.microsoft.com/office/drawing/2014/main" id="{770CC269-CB18-1844-A588-2E6851986947}"/>
              </a:ext>
            </a:extLst>
          </p:cNvPr>
          <p:cNvPicPr>
            <a:picLocks noChangeAspect="1"/>
          </p:cNvPicPr>
          <p:nvPr userDrawn="1"/>
        </p:nvPicPr>
        <p:blipFill>
          <a:blip r:embed="rId2"/>
          <a:stretch>
            <a:fillRect/>
          </a:stretch>
        </p:blipFill>
        <p:spPr>
          <a:xfrm>
            <a:off x="7469794" y="6372861"/>
            <a:ext cx="1465343" cy="238796"/>
          </a:xfrm>
          <a:prstGeom prst="rect">
            <a:avLst/>
          </a:prstGeom>
        </p:spPr>
      </p:pic>
      <p:sp>
        <p:nvSpPr>
          <p:cNvPr id="11" name="Footer Placeholder 1">
            <a:extLst>
              <a:ext uri="{FF2B5EF4-FFF2-40B4-BE49-F238E27FC236}">
                <a16:creationId xmlns:a16="http://schemas.microsoft.com/office/drawing/2014/main" id="{34A50D6E-3398-9947-B95A-1B4E3D4E5BEE}"/>
              </a:ext>
            </a:extLst>
          </p:cNvPr>
          <p:cNvSpPr>
            <a:spLocks noGrp="1"/>
          </p:cNvSpPr>
          <p:nvPr>
            <p:ph type="ftr" sz="quarter" idx="10"/>
          </p:nvPr>
        </p:nvSpPr>
        <p:spPr>
          <a:xfrm>
            <a:off x="552044" y="6356351"/>
            <a:ext cx="3086100" cy="365125"/>
          </a:xfrm>
        </p:spPr>
        <p:txBody>
          <a:bodyPr/>
          <a:lstStyle>
            <a:lvl1pPr algn="l">
              <a:defRPr>
                <a:solidFill>
                  <a:schemeClr val="bg2"/>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B42CCD47-23C7-DF45-B143-EE072FF368FD}"/>
              </a:ext>
            </a:extLst>
          </p:cNvPr>
          <p:cNvSpPr>
            <a:spLocks noGrp="1"/>
          </p:cNvSpPr>
          <p:nvPr>
            <p:ph type="sldNum" sz="quarter" idx="11"/>
          </p:nvPr>
        </p:nvSpPr>
        <p:spPr>
          <a:xfrm>
            <a:off x="3543300" y="6356351"/>
            <a:ext cx="2057400" cy="365125"/>
          </a:xfrm>
        </p:spPr>
        <p:txBody>
          <a:bodyPr/>
          <a:lstStyle>
            <a:lvl1pPr>
              <a:defRPr>
                <a:solidFill>
                  <a:schemeClr val="bg2"/>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712348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 White - Knot">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4FD0C532-1377-4A4B-A705-015905343D50}"/>
              </a:ext>
            </a:extLst>
          </p:cNvPr>
          <p:cNvPicPr>
            <a:picLocks noChangeAspect="1"/>
          </p:cNvPicPr>
          <p:nvPr userDrawn="1"/>
        </p:nvPicPr>
        <p:blipFill>
          <a:blip r:embed="rId2"/>
          <a:stretch>
            <a:fillRect/>
          </a:stretch>
        </p:blipFill>
        <p:spPr>
          <a:xfrm>
            <a:off x="8692373" y="6330455"/>
            <a:ext cx="286001" cy="381335"/>
          </a:xfrm>
          <a:prstGeom prst="rect">
            <a:avLst/>
          </a:prstGeom>
        </p:spPr>
      </p:pic>
      <p:sp>
        <p:nvSpPr>
          <p:cNvPr id="3" name="Footer Placeholder 1">
            <a:extLst>
              <a:ext uri="{FF2B5EF4-FFF2-40B4-BE49-F238E27FC236}">
                <a16:creationId xmlns:a16="http://schemas.microsoft.com/office/drawing/2014/main" id="{F335458D-473A-5246-ACB5-B52E98BF6FA4}"/>
              </a:ext>
            </a:extLst>
          </p:cNvPr>
          <p:cNvSpPr>
            <a:spLocks noGrp="1"/>
          </p:cNvSpPr>
          <p:nvPr>
            <p:ph type="ftr" sz="quarter" idx="10"/>
          </p:nvPr>
        </p:nvSpPr>
        <p:spPr>
          <a:xfrm>
            <a:off x="552044" y="6356351"/>
            <a:ext cx="3086100" cy="365125"/>
          </a:xfrm>
        </p:spPr>
        <p:txBody>
          <a:bodyPr/>
          <a:lstStyle>
            <a:lvl1pPr algn="l">
              <a:defRPr>
                <a:solidFill>
                  <a:schemeClr val="bg2">
                    <a:lumMod val="75000"/>
                  </a:schemeClr>
                </a:solidFill>
              </a:defRPr>
            </a:lvl1pPr>
          </a:lstStyle>
          <a:p>
            <a:r>
              <a:rPr lang="en-US"/>
              <a:t>© 2020 The Gordian Group, Inc. All Rights Reserved.</a:t>
            </a:r>
          </a:p>
        </p:txBody>
      </p:sp>
      <p:sp>
        <p:nvSpPr>
          <p:cNvPr id="4" name="Slide Number Placeholder 3">
            <a:extLst>
              <a:ext uri="{FF2B5EF4-FFF2-40B4-BE49-F238E27FC236}">
                <a16:creationId xmlns:a16="http://schemas.microsoft.com/office/drawing/2014/main" id="{349450C0-BEB2-344A-B341-8C93F121B3F2}"/>
              </a:ext>
            </a:extLst>
          </p:cNvPr>
          <p:cNvSpPr>
            <a:spLocks noGrp="1"/>
          </p:cNvSpPr>
          <p:nvPr>
            <p:ph type="sldNum" sz="quarter" idx="11"/>
          </p:nvPr>
        </p:nvSpPr>
        <p:spPr>
          <a:xfrm>
            <a:off x="3543300" y="6356351"/>
            <a:ext cx="20574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7081517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 Gray - Kno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172968-024F-D440-8541-F1668BABAA20}"/>
              </a:ext>
            </a:extLst>
          </p:cNvPr>
          <p:cNvSpPr/>
          <p:nvPr userDrawn="1"/>
        </p:nvSpPr>
        <p:spPr>
          <a:xfrm>
            <a:off x="0" y="0"/>
            <a:ext cx="9144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1">
            <a:extLst>
              <a:ext uri="{FF2B5EF4-FFF2-40B4-BE49-F238E27FC236}">
                <a16:creationId xmlns:a16="http://schemas.microsoft.com/office/drawing/2014/main" id="{34A50D6E-3398-9947-B95A-1B4E3D4E5BEE}"/>
              </a:ext>
            </a:extLst>
          </p:cNvPr>
          <p:cNvSpPr>
            <a:spLocks noGrp="1"/>
          </p:cNvSpPr>
          <p:nvPr>
            <p:ph type="ftr" sz="quarter" idx="10"/>
          </p:nvPr>
        </p:nvSpPr>
        <p:spPr>
          <a:xfrm>
            <a:off x="552044" y="6356351"/>
            <a:ext cx="3086100" cy="365125"/>
          </a:xfrm>
        </p:spPr>
        <p:txBody>
          <a:bodyPr/>
          <a:lstStyle>
            <a:lvl1pPr algn="l">
              <a:defRPr>
                <a:solidFill>
                  <a:schemeClr val="bg2">
                    <a:lumMod val="75000"/>
                  </a:schemeClr>
                </a:solidFill>
              </a:defRPr>
            </a:lvl1pPr>
          </a:lstStyle>
          <a:p>
            <a:r>
              <a:rPr lang="en-US"/>
              <a:t>© 2020 The Gordian Group, Inc. All Rights Reserved.</a:t>
            </a:r>
          </a:p>
        </p:txBody>
      </p:sp>
      <p:sp>
        <p:nvSpPr>
          <p:cNvPr id="12" name="Slide Number Placeholder 3">
            <a:extLst>
              <a:ext uri="{FF2B5EF4-FFF2-40B4-BE49-F238E27FC236}">
                <a16:creationId xmlns:a16="http://schemas.microsoft.com/office/drawing/2014/main" id="{B42CCD47-23C7-DF45-B143-EE072FF368FD}"/>
              </a:ext>
            </a:extLst>
          </p:cNvPr>
          <p:cNvSpPr>
            <a:spLocks noGrp="1"/>
          </p:cNvSpPr>
          <p:nvPr>
            <p:ph type="sldNum" sz="quarter" idx="11"/>
          </p:nvPr>
        </p:nvSpPr>
        <p:spPr>
          <a:xfrm>
            <a:off x="3543300" y="6356351"/>
            <a:ext cx="2057400" cy="365125"/>
          </a:xfrm>
        </p:spPr>
        <p:txBody>
          <a:bodyPr/>
          <a:lstStyle>
            <a:lvl1pPr>
              <a:defRPr>
                <a:solidFill>
                  <a:schemeClr val="bg2">
                    <a:lumMod val="75000"/>
                  </a:schemeClr>
                </a:solidFill>
              </a:defRPr>
            </a:lvl1pPr>
          </a:lstStyle>
          <a:p>
            <a:fld id="{B6DC40F5-9695-F64F-A8B5-197A71F752B6}" type="slidenum">
              <a:rPr lang="en-US" smtClean="0"/>
              <a:pPr/>
              <a:t>‹#›</a:t>
            </a:fld>
            <a:endParaRPr lang="en-US"/>
          </a:p>
        </p:txBody>
      </p:sp>
      <p:pic>
        <p:nvPicPr>
          <p:cNvPr id="7" name="Picture 6" descr="A picture containing drawing&#10;&#10;Description automatically generated">
            <a:extLst>
              <a:ext uri="{FF2B5EF4-FFF2-40B4-BE49-F238E27FC236}">
                <a16:creationId xmlns:a16="http://schemas.microsoft.com/office/drawing/2014/main" id="{E4322BEC-194E-DC4D-95E2-41B4C70E51C5}"/>
              </a:ext>
            </a:extLst>
          </p:cNvPr>
          <p:cNvPicPr>
            <a:picLocks noChangeAspect="1"/>
          </p:cNvPicPr>
          <p:nvPr userDrawn="1"/>
        </p:nvPicPr>
        <p:blipFill>
          <a:blip r:embed="rId2"/>
          <a:stretch>
            <a:fillRect/>
          </a:stretch>
        </p:blipFill>
        <p:spPr>
          <a:xfrm>
            <a:off x="8692373" y="6330455"/>
            <a:ext cx="286001" cy="381335"/>
          </a:xfrm>
          <a:prstGeom prst="rect">
            <a:avLst/>
          </a:prstGeom>
        </p:spPr>
      </p:pic>
    </p:spTree>
    <p:extLst>
      <p:ext uri="{BB962C8B-B14F-4D97-AF65-F5344CB8AC3E}">
        <p14:creationId xmlns:p14="http://schemas.microsoft.com/office/powerpoint/2010/main" val="201578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 Blue - Kno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11A55-2BE9-0847-8FE0-591EBE37651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4" name="Picture 3" descr="A picture containing drawing&#10;&#10;Description automatically generated">
            <a:extLst>
              <a:ext uri="{FF2B5EF4-FFF2-40B4-BE49-F238E27FC236}">
                <a16:creationId xmlns:a16="http://schemas.microsoft.com/office/drawing/2014/main" id="{F0323360-55C8-8E4C-8F59-E580235B8643}"/>
              </a:ext>
            </a:extLst>
          </p:cNvPr>
          <p:cNvPicPr>
            <a:picLocks noChangeAspect="1"/>
          </p:cNvPicPr>
          <p:nvPr userDrawn="1"/>
        </p:nvPicPr>
        <p:blipFill>
          <a:blip r:embed="rId2"/>
          <a:stretch>
            <a:fillRect/>
          </a:stretch>
        </p:blipFill>
        <p:spPr>
          <a:xfrm>
            <a:off x="8705525" y="6367624"/>
            <a:ext cx="258923" cy="305132"/>
          </a:xfrm>
          <a:prstGeom prst="rect">
            <a:avLst/>
          </a:prstGeom>
        </p:spPr>
      </p:pic>
      <p:sp>
        <p:nvSpPr>
          <p:cNvPr id="7" name="Footer Placeholder 1">
            <a:extLst>
              <a:ext uri="{FF2B5EF4-FFF2-40B4-BE49-F238E27FC236}">
                <a16:creationId xmlns:a16="http://schemas.microsoft.com/office/drawing/2014/main" id="{C17F0D06-1896-2F45-9630-344E969A95A1}"/>
              </a:ext>
            </a:extLst>
          </p:cNvPr>
          <p:cNvSpPr>
            <a:spLocks noGrp="1"/>
          </p:cNvSpPr>
          <p:nvPr>
            <p:ph type="ftr" sz="quarter" idx="10"/>
          </p:nvPr>
        </p:nvSpPr>
        <p:spPr>
          <a:xfrm>
            <a:off x="552044" y="6356351"/>
            <a:ext cx="3086100" cy="365125"/>
          </a:xfrm>
        </p:spPr>
        <p:txBody>
          <a:bodyPr/>
          <a:lstStyle>
            <a:lvl1pPr algn="l">
              <a:defRPr>
                <a:solidFill>
                  <a:schemeClr val="bg2"/>
                </a:solidFill>
              </a:defRPr>
            </a:lvl1pPr>
          </a:lstStyle>
          <a:p>
            <a:r>
              <a:rPr lang="en-US"/>
              <a:t>© 2020 The Gordian Group, Inc. All Rights Reserved.</a:t>
            </a:r>
          </a:p>
        </p:txBody>
      </p:sp>
      <p:sp>
        <p:nvSpPr>
          <p:cNvPr id="8" name="Slide Number Placeholder 3">
            <a:extLst>
              <a:ext uri="{FF2B5EF4-FFF2-40B4-BE49-F238E27FC236}">
                <a16:creationId xmlns:a16="http://schemas.microsoft.com/office/drawing/2014/main" id="{FB87B146-3803-BC45-B65E-A9228D32C707}"/>
              </a:ext>
            </a:extLst>
          </p:cNvPr>
          <p:cNvSpPr>
            <a:spLocks noGrp="1"/>
          </p:cNvSpPr>
          <p:nvPr>
            <p:ph type="sldNum" sz="quarter" idx="11"/>
          </p:nvPr>
        </p:nvSpPr>
        <p:spPr>
          <a:xfrm>
            <a:off x="3543300" y="6356351"/>
            <a:ext cx="2057400" cy="365125"/>
          </a:xfrm>
        </p:spPr>
        <p:txBody>
          <a:bodyPr/>
          <a:lstStyle>
            <a:lvl1pPr>
              <a:defRPr>
                <a:solidFill>
                  <a:schemeClr val="bg2"/>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91962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B9204A-D3CE-8C4A-8B9D-66B6CC0D3861}"/>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Picture 33" descr="A picture containing honeycomb, sitting, soccer, black&#10;&#10;Description automatically generated">
            <a:extLst>
              <a:ext uri="{FF2B5EF4-FFF2-40B4-BE49-F238E27FC236}">
                <a16:creationId xmlns:a16="http://schemas.microsoft.com/office/drawing/2014/main" id="{8FD324BE-7134-694F-8110-EB31101CE748}"/>
              </a:ext>
            </a:extLst>
          </p:cNvPr>
          <p:cNvPicPr>
            <a:picLocks noChangeAspect="1"/>
          </p:cNvPicPr>
          <p:nvPr userDrawn="1"/>
        </p:nvPicPr>
        <p:blipFill rotWithShape="1">
          <a:blip r:embed="rId2"/>
          <a:srcRect t="21944" r="14853" b="20856"/>
          <a:stretch/>
        </p:blipFill>
        <p:spPr>
          <a:xfrm>
            <a:off x="3186112" y="0"/>
            <a:ext cx="5957888"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3A2D618-CA36-954B-ADEC-8DD4673D6699}"/>
              </a:ext>
            </a:extLst>
          </p:cNvPr>
          <p:cNvPicPr>
            <a:picLocks noChangeAspect="1"/>
          </p:cNvPicPr>
          <p:nvPr userDrawn="1"/>
        </p:nvPicPr>
        <p:blipFill>
          <a:blip r:embed="rId3"/>
          <a:stretch>
            <a:fillRect/>
          </a:stretch>
        </p:blipFill>
        <p:spPr>
          <a:xfrm>
            <a:off x="8705525" y="6367624"/>
            <a:ext cx="258923" cy="305132"/>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userDrawn="1"/>
        </p:nvPicPr>
        <p:blipFill>
          <a:blip r:embed="rId4"/>
          <a:stretch>
            <a:fillRect/>
          </a:stretch>
        </p:blipFill>
        <p:spPr>
          <a:xfrm>
            <a:off x="403072" y="426845"/>
            <a:ext cx="2379970" cy="806446"/>
          </a:xfrm>
          <a:prstGeom prst="rect">
            <a:avLst/>
          </a:prstGeom>
        </p:spPr>
      </p:pic>
      <p:sp>
        <p:nvSpPr>
          <p:cNvPr id="6" name="Title 1">
            <a:extLst>
              <a:ext uri="{FF2B5EF4-FFF2-40B4-BE49-F238E27FC236}">
                <a16:creationId xmlns:a16="http://schemas.microsoft.com/office/drawing/2014/main" id="{5EC61A3D-5F23-7940-99DC-0141E2FFD371}"/>
              </a:ext>
            </a:extLst>
          </p:cNvPr>
          <p:cNvSpPr>
            <a:spLocks noGrp="1"/>
          </p:cNvSpPr>
          <p:nvPr>
            <p:ph type="title" hasCustomPrompt="1"/>
          </p:nvPr>
        </p:nvSpPr>
        <p:spPr>
          <a:xfrm>
            <a:off x="737038" y="2043594"/>
            <a:ext cx="8013458" cy="3324880"/>
          </a:xfrm>
        </p:spPr>
        <p:txBody>
          <a:bodyPr>
            <a:normAutofit/>
          </a:bodyPr>
          <a:lstStyle>
            <a:lvl1pPr>
              <a:defRPr sz="4050" b="1" i="0" baseline="0">
                <a:solidFill>
                  <a:schemeClr val="bg1"/>
                </a:solidFill>
              </a:defRPr>
            </a:lvl1pPr>
          </a:lstStyle>
          <a:p>
            <a:r>
              <a:rPr lang="en-US"/>
              <a:t>Closing Slide</a:t>
            </a:r>
          </a:p>
        </p:txBody>
      </p:sp>
    </p:spTree>
    <p:extLst>
      <p:ext uri="{BB962C8B-B14F-4D97-AF65-F5344CB8AC3E}">
        <p14:creationId xmlns:p14="http://schemas.microsoft.com/office/powerpoint/2010/main" val="1130308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B9204A-D3CE-8C4A-8B9D-66B6CC0D3861}"/>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Picture 33" descr="A picture containing honeycomb, sitting, soccer, black&#10;&#10;Description automatically generated">
            <a:extLst>
              <a:ext uri="{FF2B5EF4-FFF2-40B4-BE49-F238E27FC236}">
                <a16:creationId xmlns:a16="http://schemas.microsoft.com/office/drawing/2014/main" id="{8FD324BE-7134-694F-8110-EB31101CE748}"/>
              </a:ext>
            </a:extLst>
          </p:cNvPr>
          <p:cNvPicPr>
            <a:picLocks noChangeAspect="1"/>
          </p:cNvPicPr>
          <p:nvPr userDrawn="1"/>
        </p:nvPicPr>
        <p:blipFill rotWithShape="1">
          <a:blip r:embed="rId2"/>
          <a:srcRect t="21944" r="14853" b="20856"/>
          <a:stretch/>
        </p:blipFill>
        <p:spPr>
          <a:xfrm>
            <a:off x="3186112" y="0"/>
            <a:ext cx="5957888"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3A2D618-CA36-954B-ADEC-8DD4673D6699}"/>
              </a:ext>
            </a:extLst>
          </p:cNvPr>
          <p:cNvPicPr>
            <a:picLocks noChangeAspect="1"/>
          </p:cNvPicPr>
          <p:nvPr userDrawn="1"/>
        </p:nvPicPr>
        <p:blipFill>
          <a:blip r:embed="rId3"/>
          <a:stretch>
            <a:fillRect/>
          </a:stretch>
        </p:blipFill>
        <p:spPr>
          <a:xfrm>
            <a:off x="8705525" y="6367624"/>
            <a:ext cx="258923" cy="305132"/>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userDrawn="1"/>
        </p:nvPicPr>
        <p:blipFill>
          <a:blip r:embed="rId4"/>
          <a:stretch>
            <a:fillRect/>
          </a:stretch>
        </p:blipFill>
        <p:spPr>
          <a:xfrm>
            <a:off x="806143" y="2799758"/>
            <a:ext cx="3714016" cy="1258484"/>
          </a:xfrm>
          <a:prstGeom prst="rect">
            <a:avLst/>
          </a:prstGeom>
        </p:spPr>
      </p:pic>
    </p:spTree>
    <p:extLst>
      <p:ext uri="{BB962C8B-B14F-4D97-AF65-F5344CB8AC3E}">
        <p14:creationId xmlns:p14="http://schemas.microsoft.com/office/powerpoint/2010/main" val="3286728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Holder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30ED7D4-D267-E6D8-A526-4E1C02B3B127}"/>
              </a:ext>
            </a:extLst>
          </p:cNvPr>
          <p:cNvPicPr>
            <a:picLocks noChangeAspect="1"/>
          </p:cNvPicPr>
          <p:nvPr userDrawn="1"/>
        </p:nvPicPr>
        <p:blipFill>
          <a:blip r:embed="rId2"/>
          <a:stretch>
            <a:fillRect/>
          </a:stretch>
        </p:blipFill>
        <p:spPr>
          <a:xfrm>
            <a:off x="-69469" y="-29789"/>
            <a:ext cx="9219704"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806143" y="2834757"/>
            <a:ext cx="3507440" cy="1188486"/>
          </a:xfrm>
          <a:prstGeom prst="rect">
            <a:avLst/>
          </a:prstGeom>
        </p:spPr>
      </p:pic>
    </p:spTree>
    <p:extLst>
      <p:ext uri="{BB962C8B-B14F-4D97-AF65-F5344CB8AC3E}">
        <p14:creationId xmlns:p14="http://schemas.microsoft.com/office/powerpoint/2010/main" val="2087663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Left Titl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46EB4-C8D7-7B36-FDDF-2907ABCD6322}"/>
              </a:ext>
            </a:extLst>
          </p:cNvPr>
          <p:cNvSpPr/>
          <p:nvPr/>
        </p:nvSpPr>
        <p:spPr>
          <a:xfrm>
            <a:off x="0" y="0"/>
            <a:ext cx="3207543"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350"/>
          </a:p>
        </p:txBody>
      </p:sp>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7833122" y="6432070"/>
            <a:ext cx="1102014" cy="179587"/>
          </a:xfrm>
          <a:prstGeom prst="rect">
            <a:avLst/>
          </a:prstGeom>
        </p:spPr>
      </p:pic>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4" name="Text Placeholder 5">
            <a:extLst>
              <a:ext uri="{FF2B5EF4-FFF2-40B4-BE49-F238E27FC236}">
                <a16:creationId xmlns:a16="http://schemas.microsoft.com/office/drawing/2014/main" id="{3C98B56E-FD1E-969B-EA96-3818A2A91C39}"/>
              </a:ext>
            </a:extLst>
          </p:cNvPr>
          <p:cNvSpPr>
            <a:spLocks noGrp="1"/>
          </p:cNvSpPr>
          <p:nvPr>
            <p:ph type="body" sz="quarter" idx="13"/>
          </p:nvPr>
        </p:nvSpPr>
        <p:spPr>
          <a:xfrm>
            <a:off x="3759588" y="672275"/>
            <a:ext cx="4805914" cy="5513450"/>
          </a:xfrm>
        </p:spPr>
        <p:txBody>
          <a:bodyPr>
            <a:normAutofit/>
          </a:bodyPr>
          <a:lstStyle>
            <a:lvl1pPr>
              <a:lnSpc>
                <a:spcPct val="100000"/>
              </a:lnSpc>
              <a:defRPr sz="2100" spc="0" baseline="0">
                <a:solidFill>
                  <a:srgbClr val="002138"/>
                </a:solidFill>
                <a:latin typeface="Calibri" panose="020F0502020204030204" pitchFamily="34" charset="0"/>
                <a:cs typeface="Calibri" panose="020F0502020204030204" pitchFamily="34" charset="0"/>
              </a:defRPr>
            </a:lvl1pPr>
            <a:lvl2pPr>
              <a:lnSpc>
                <a:spcPct val="100000"/>
              </a:lnSpc>
              <a:defRPr sz="1800" spc="0" baseline="0">
                <a:solidFill>
                  <a:srgbClr val="002138"/>
                </a:solidFill>
                <a:latin typeface="Calibri" panose="020F0502020204030204" pitchFamily="34" charset="0"/>
                <a:cs typeface="Calibri" panose="020F0502020204030204" pitchFamily="34" charset="0"/>
              </a:defRPr>
            </a:lvl2pPr>
            <a:lvl3pPr>
              <a:lnSpc>
                <a:spcPct val="100000"/>
              </a:lnSpc>
              <a:defRPr sz="1500" spc="0" baseline="0">
                <a:solidFill>
                  <a:srgbClr val="002138"/>
                </a:solidFill>
                <a:latin typeface="Calibri" panose="020F0502020204030204" pitchFamily="34" charset="0"/>
                <a:cs typeface="Calibri" panose="020F0502020204030204" pitchFamily="34" charset="0"/>
              </a:defRPr>
            </a:lvl3pPr>
            <a:lvl4pPr>
              <a:lnSpc>
                <a:spcPct val="100000"/>
              </a:lnSpc>
              <a:defRPr sz="1350" spc="0" baseline="0">
                <a:solidFill>
                  <a:srgbClr val="002138"/>
                </a:solidFill>
                <a:latin typeface="Calibri" panose="020F0502020204030204" pitchFamily="34" charset="0"/>
                <a:cs typeface="Calibri" panose="020F0502020204030204" pitchFamily="34" charset="0"/>
              </a:defRPr>
            </a:lvl4pPr>
            <a:lvl5pPr>
              <a:lnSpc>
                <a:spcPct val="100000"/>
              </a:lnSpc>
              <a:defRPr sz="135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C817FF71-9306-FA50-1414-B6F4DF8D680F}"/>
              </a:ext>
            </a:extLst>
          </p:cNvPr>
          <p:cNvSpPr>
            <a:spLocks noGrp="1"/>
          </p:cNvSpPr>
          <p:nvPr>
            <p:ph type="title" hasCustomPrompt="1"/>
          </p:nvPr>
        </p:nvSpPr>
        <p:spPr>
          <a:xfrm>
            <a:off x="552044" y="672275"/>
            <a:ext cx="2103455" cy="5513451"/>
          </a:xfrm>
        </p:spPr>
        <p:txBody>
          <a:bodyPr>
            <a:normAutofit/>
          </a:bodyPr>
          <a:lstStyle>
            <a:lvl1pPr algn="l">
              <a:lnSpc>
                <a:spcPct val="90000"/>
              </a:lnSpc>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8" name="Slide Number Placeholder 3">
            <a:extLst>
              <a:ext uri="{FF2B5EF4-FFF2-40B4-BE49-F238E27FC236}">
                <a16:creationId xmlns:a16="http://schemas.microsoft.com/office/drawing/2014/main" id="{00AA6883-642D-8354-A7AB-0FBA8FAD71E3}"/>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213108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B0ECF00-5851-5824-C00B-D1DAB6C8021F}"/>
              </a:ext>
            </a:extLst>
          </p:cNvPr>
          <p:cNvPicPr>
            <a:picLocks noChangeAspect="1"/>
          </p:cNvPicPr>
          <p:nvPr/>
        </p:nvPicPr>
        <p:blipFill>
          <a:blip r:embed="rId2"/>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D619ED8D-12FE-AC4E-28B0-6FB0E4D9AB1E}"/>
              </a:ext>
            </a:extLst>
          </p:cNvPr>
          <p:cNvSpPr>
            <a:spLocks noGrp="1"/>
          </p:cNvSpPr>
          <p:nvPr>
            <p:ph type="title" hasCustomPrompt="1"/>
          </p:nvPr>
        </p:nvSpPr>
        <p:spPr>
          <a:xfrm>
            <a:off x="655246" y="2495632"/>
            <a:ext cx="7895234" cy="114300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Slide Title</a:t>
            </a:r>
          </a:p>
        </p:txBody>
      </p:sp>
      <p:sp>
        <p:nvSpPr>
          <p:cNvPr id="11" name="Text Placeholder 5">
            <a:extLst>
              <a:ext uri="{FF2B5EF4-FFF2-40B4-BE49-F238E27FC236}">
                <a16:creationId xmlns:a16="http://schemas.microsoft.com/office/drawing/2014/main" id="{A272D972-D84D-03C3-9476-FC6A94E09937}"/>
              </a:ext>
            </a:extLst>
          </p:cNvPr>
          <p:cNvSpPr>
            <a:spLocks noGrp="1"/>
          </p:cNvSpPr>
          <p:nvPr>
            <p:ph type="body" sz="quarter" idx="13" hasCustomPrompt="1"/>
          </p:nvPr>
        </p:nvSpPr>
        <p:spPr>
          <a:xfrm>
            <a:off x="660832" y="3693827"/>
            <a:ext cx="7889734" cy="1745276"/>
          </a:xfrm>
        </p:spPr>
        <p:txBody>
          <a:bodyPr/>
          <a:lstStyle>
            <a:lvl1pPr marL="0" indent="0">
              <a:lnSpc>
                <a:spcPct val="100000"/>
              </a:lnSpc>
              <a:buNone/>
              <a:defRPr b="0" i="0" spc="0" baseline="0">
                <a:solidFill>
                  <a:schemeClr val="bg1"/>
                </a:solidFill>
                <a:latin typeface="Calibri" panose="020F0502020204030204" pitchFamily="34" charset="0"/>
                <a:ea typeface="Helvetica Neue Light" panose="02000403000000020004" pitchFamily="2" charset="0"/>
                <a:cs typeface="Calibri" panose="020F0502020204030204" pitchFamily="34" charset="0"/>
              </a:defRPr>
            </a:lvl1pPr>
          </a:lstStyle>
          <a:p>
            <a:pPr lvl="0"/>
            <a:r>
              <a:rPr lang="en-US"/>
              <a:t>Subhead</a:t>
            </a:r>
          </a:p>
        </p:txBody>
      </p:sp>
      <p:pic>
        <p:nvPicPr>
          <p:cNvPr id="12" name="Picture 11" descr="A picture containing table&#10;&#10;Description automatically generated">
            <a:extLst>
              <a:ext uri="{FF2B5EF4-FFF2-40B4-BE49-F238E27FC236}">
                <a16:creationId xmlns:a16="http://schemas.microsoft.com/office/drawing/2014/main" id="{8AF075D2-119E-424F-5E00-EDE6C264EAE7}"/>
              </a:ext>
            </a:extLst>
          </p:cNvPr>
          <p:cNvPicPr>
            <a:picLocks noChangeAspect="1"/>
          </p:cNvPicPr>
          <p:nvPr/>
        </p:nvPicPr>
        <p:blipFill>
          <a:blip r:embed="rId3"/>
          <a:stretch>
            <a:fillRect/>
          </a:stretch>
        </p:blipFill>
        <p:spPr>
          <a:xfrm>
            <a:off x="737039" y="1769810"/>
            <a:ext cx="1886892" cy="307493"/>
          </a:xfrm>
          <a:prstGeom prst="rect">
            <a:avLst/>
          </a:prstGeom>
        </p:spPr>
      </p:pic>
    </p:spTree>
    <p:extLst>
      <p:ext uri="{BB962C8B-B14F-4D97-AF65-F5344CB8AC3E}">
        <p14:creationId xmlns:p14="http://schemas.microsoft.com/office/powerpoint/2010/main" val="592380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2">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
        <p:nvSpPr>
          <p:cNvPr id="13" name="Shape 135"/>
          <p:cNvSpPr/>
          <p:nvPr userDrawn="1"/>
        </p:nvSpPr>
        <p:spPr>
          <a:xfrm flipV="1">
            <a:off x="224203" y="1070772"/>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4" name="Shape 135"/>
          <p:cNvSpPr/>
          <p:nvPr userDrawn="1"/>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10" name="Title 1"/>
          <p:cNvSpPr>
            <a:spLocks noGrp="1"/>
          </p:cNvSpPr>
          <p:nvPr>
            <p:ph type="title" hasCustomPrompt="1"/>
          </p:nvPr>
        </p:nvSpPr>
        <p:spPr>
          <a:xfrm>
            <a:off x="552044" y="199951"/>
            <a:ext cx="8013458" cy="679281"/>
          </a:xfrm>
        </p:spPr>
        <p:txBody>
          <a:bodyPr>
            <a:normAutofit/>
          </a:bodyPr>
          <a:lstStyle>
            <a:lvl1pPr>
              <a:defRPr sz="3000" b="1" i="0" baseline="0">
                <a:solidFill>
                  <a:schemeClr val="accent1"/>
                </a:solidFill>
              </a:defRPr>
            </a:lvl1pPr>
          </a:lstStyle>
          <a:p>
            <a:r>
              <a:rPr lang="en-US" dirty="0"/>
              <a:t>Slide Title</a:t>
            </a:r>
          </a:p>
        </p:txBody>
      </p:sp>
      <p:sp>
        <p:nvSpPr>
          <p:cNvPr id="15" name="Text Placeholder 5"/>
          <p:cNvSpPr>
            <a:spLocks noGrp="1"/>
          </p:cNvSpPr>
          <p:nvPr>
            <p:ph type="body" sz="quarter" idx="12"/>
          </p:nvPr>
        </p:nvSpPr>
        <p:spPr>
          <a:xfrm>
            <a:off x="552450" y="1336431"/>
            <a:ext cx="7962900" cy="4536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 V2">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32D533C0-7367-FB34-7723-BD900F4DAC04}"/>
              </a:ext>
            </a:extLst>
          </p:cNvPr>
          <p:cNvPicPr>
            <a:picLocks noChangeAspect="1"/>
          </p:cNvPicPr>
          <p:nvPr userDrawn="1"/>
        </p:nvPicPr>
        <p:blipFill>
          <a:blip r:embed="rId2"/>
          <a:stretch>
            <a:fillRect/>
          </a:stretch>
        </p:blipFill>
        <p:spPr>
          <a:xfrm>
            <a:off x="-69469" y="-29789"/>
            <a:ext cx="9219704" cy="6917577"/>
          </a:xfrm>
          <a:prstGeom prst="rect">
            <a:avLst/>
          </a:prstGeom>
        </p:spPr>
      </p:pic>
      <p:pic>
        <p:nvPicPr>
          <p:cNvPr id="19" name="Picture 18" descr="A picture containing table&#10;&#10;Description automatically generated">
            <a:extLst>
              <a:ext uri="{FF2B5EF4-FFF2-40B4-BE49-F238E27FC236}">
                <a16:creationId xmlns:a16="http://schemas.microsoft.com/office/drawing/2014/main" id="{0CFDF56E-0072-57F9-3AE0-478C18948594}"/>
              </a:ext>
            </a:extLst>
          </p:cNvPr>
          <p:cNvPicPr>
            <a:picLocks noChangeAspect="1"/>
          </p:cNvPicPr>
          <p:nvPr/>
        </p:nvPicPr>
        <p:blipFill>
          <a:blip r:embed="rId3"/>
          <a:stretch>
            <a:fillRect/>
          </a:stretch>
        </p:blipFill>
        <p:spPr>
          <a:xfrm>
            <a:off x="737039" y="1769810"/>
            <a:ext cx="1886892" cy="307493"/>
          </a:xfrm>
          <a:prstGeom prst="rect">
            <a:avLst/>
          </a:prstGeom>
        </p:spPr>
      </p:pic>
      <p:sp>
        <p:nvSpPr>
          <p:cNvPr id="6" name="Title 1">
            <a:extLst>
              <a:ext uri="{FF2B5EF4-FFF2-40B4-BE49-F238E27FC236}">
                <a16:creationId xmlns:a16="http://schemas.microsoft.com/office/drawing/2014/main" id="{941625D8-FD4C-BC36-C737-0E9FF49EB2C2}"/>
              </a:ext>
            </a:extLst>
          </p:cNvPr>
          <p:cNvSpPr>
            <a:spLocks noGrp="1"/>
          </p:cNvSpPr>
          <p:nvPr>
            <p:ph type="title" hasCustomPrompt="1"/>
          </p:nvPr>
        </p:nvSpPr>
        <p:spPr>
          <a:xfrm>
            <a:off x="655246" y="2495632"/>
            <a:ext cx="7895234" cy="114300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FC710C8A-1CBD-9FE9-D25B-220E88635012}"/>
              </a:ext>
            </a:extLst>
          </p:cNvPr>
          <p:cNvSpPr>
            <a:spLocks noGrp="1"/>
          </p:cNvSpPr>
          <p:nvPr>
            <p:ph type="body" sz="quarter" idx="13" hasCustomPrompt="1"/>
          </p:nvPr>
        </p:nvSpPr>
        <p:spPr>
          <a:xfrm>
            <a:off x="660832" y="3693827"/>
            <a:ext cx="7889734" cy="1745276"/>
          </a:xfrm>
        </p:spPr>
        <p:txBody>
          <a:bodyPr/>
          <a:lstStyle>
            <a:lvl1pPr marL="0" indent="0">
              <a:lnSpc>
                <a:spcPct val="100000"/>
              </a:lnSpc>
              <a:buNone/>
              <a:defRPr b="0" i="0" spc="0" baseline="0">
                <a:solidFill>
                  <a:schemeClr val="bg1"/>
                </a:solidFill>
                <a:latin typeface="Calibri" panose="020F0502020204030204" pitchFamily="34" charset="0"/>
                <a:ea typeface="Helvetica Neue Light" panose="02000403000000020004" pitchFamily="2" charset="0"/>
                <a:cs typeface="Calibri" panose="020F0502020204030204" pitchFamily="34" charset="0"/>
              </a:defRPr>
            </a:lvl1pPr>
          </a:lstStyle>
          <a:p>
            <a:pPr lvl="0"/>
            <a:r>
              <a:rPr lang="en-US"/>
              <a:t>Subhead</a:t>
            </a:r>
          </a:p>
        </p:txBody>
      </p:sp>
    </p:spTree>
    <p:extLst>
      <p:ext uri="{BB962C8B-B14F-4D97-AF65-F5344CB8AC3E}">
        <p14:creationId xmlns:p14="http://schemas.microsoft.com/office/powerpoint/2010/main" val="29636856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Divider - Light">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781988B9-94E0-9CBB-B6A1-D20EF2025E9A}"/>
              </a:ext>
            </a:extLst>
          </p:cNvPr>
          <p:cNvPicPr>
            <a:picLocks noChangeAspect="1"/>
          </p:cNvPicPr>
          <p:nvPr userDrawn="1"/>
        </p:nvPicPr>
        <p:blipFill>
          <a:blip r:embed="rId2"/>
          <a:stretch>
            <a:fillRect/>
          </a:stretch>
        </p:blipFill>
        <p:spPr>
          <a:xfrm>
            <a:off x="-1" y="-215320"/>
            <a:ext cx="10599058" cy="7288640"/>
          </a:xfrm>
          <a:prstGeom prst="rect">
            <a:avLst/>
          </a:prstGeom>
        </p:spPr>
      </p:pic>
      <p:sp>
        <p:nvSpPr>
          <p:cNvPr id="4" name="Title 1">
            <a:extLst>
              <a:ext uri="{FF2B5EF4-FFF2-40B4-BE49-F238E27FC236}">
                <a16:creationId xmlns:a16="http://schemas.microsoft.com/office/drawing/2014/main" id="{1587C0CB-53A8-F41B-05D4-F6C2CB0C61D1}"/>
              </a:ext>
            </a:extLst>
          </p:cNvPr>
          <p:cNvSpPr>
            <a:spLocks noGrp="1"/>
          </p:cNvSpPr>
          <p:nvPr>
            <p:ph type="title" hasCustomPrompt="1"/>
          </p:nvPr>
        </p:nvSpPr>
        <p:spPr>
          <a:xfrm>
            <a:off x="655245" y="1462255"/>
            <a:ext cx="8013458" cy="393349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dirty="0"/>
              <a:t>Section Title</a:t>
            </a:r>
          </a:p>
        </p:txBody>
      </p:sp>
    </p:spTree>
    <p:extLst>
      <p:ext uri="{BB962C8B-B14F-4D97-AF65-F5344CB8AC3E}">
        <p14:creationId xmlns:p14="http://schemas.microsoft.com/office/powerpoint/2010/main" val="3631898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2A7D0569-ECEF-DAA9-839B-26417F9624AB}"/>
              </a:ext>
            </a:extLst>
          </p:cNvPr>
          <p:cNvPicPr>
            <a:picLocks noChangeAspect="1"/>
          </p:cNvPicPr>
          <p:nvPr userDrawn="1"/>
        </p:nvPicPr>
        <p:blipFill>
          <a:blip r:embed="rId2"/>
          <a:stretch>
            <a:fillRect/>
          </a:stretch>
        </p:blipFill>
        <p:spPr>
          <a:xfrm>
            <a:off x="0" y="-217311"/>
            <a:ext cx="10604849" cy="7292622"/>
          </a:xfrm>
          <a:prstGeom prst="rect">
            <a:avLst/>
          </a:prstGeom>
        </p:spPr>
      </p:pic>
      <p:sp>
        <p:nvSpPr>
          <p:cNvPr id="3" name="Title 1">
            <a:extLst>
              <a:ext uri="{FF2B5EF4-FFF2-40B4-BE49-F238E27FC236}">
                <a16:creationId xmlns:a16="http://schemas.microsoft.com/office/drawing/2014/main" id="{AF3DAB2D-2F8D-16AA-6CCE-572EAB9E10A2}"/>
              </a:ext>
            </a:extLst>
          </p:cNvPr>
          <p:cNvSpPr>
            <a:spLocks noGrp="1"/>
          </p:cNvSpPr>
          <p:nvPr>
            <p:ph type="title" hasCustomPrompt="1"/>
          </p:nvPr>
        </p:nvSpPr>
        <p:spPr>
          <a:xfrm>
            <a:off x="655245" y="1462255"/>
            <a:ext cx="8013458" cy="393349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Section Title</a:t>
            </a:r>
          </a:p>
        </p:txBody>
      </p:sp>
    </p:spTree>
    <p:extLst>
      <p:ext uri="{BB962C8B-B14F-4D97-AF65-F5344CB8AC3E}">
        <p14:creationId xmlns:p14="http://schemas.microsoft.com/office/powerpoint/2010/main" val="11283374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Divider - Gra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8420BE-179B-34D7-8E33-6A8C6DB2368E}"/>
              </a:ext>
            </a:extLst>
          </p:cNvPr>
          <p:cNvPicPr>
            <a:picLocks noChangeAspect="1"/>
          </p:cNvPicPr>
          <p:nvPr userDrawn="1"/>
        </p:nvPicPr>
        <p:blipFill>
          <a:blip r:embed="rId2"/>
          <a:srcRect/>
          <a:stretch/>
        </p:blipFill>
        <p:spPr>
          <a:xfrm>
            <a:off x="1" y="-217311"/>
            <a:ext cx="10604846" cy="7292622"/>
          </a:xfrm>
          <a:prstGeom prst="rect">
            <a:avLst/>
          </a:prstGeom>
        </p:spPr>
      </p:pic>
      <p:sp>
        <p:nvSpPr>
          <p:cNvPr id="4" name="Title 1">
            <a:extLst>
              <a:ext uri="{FF2B5EF4-FFF2-40B4-BE49-F238E27FC236}">
                <a16:creationId xmlns:a16="http://schemas.microsoft.com/office/drawing/2014/main" id="{0163D2CD-0688-6177-10F3-D2435D48EC89}"/>
              </a:ext>
            </a:extLst>
          </p:cNvPr>
          <p:cNvSpPr>
            <a:spLocks noGrp="1"/>
          </p:cNvSpPr>
          <p:nvPr>
            <p:ph type="title" hasCustomPrompt="1"/>
          </p:nvPr>
        </p:nvSpPr>
        <p:spPr>
          <a:xfrm>
            <a:off x="655245" y="1462255"/>
            <a:ext cx="8013458" cy="393349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Section Title</a:t>
            </a:r>
          </a:p>
        </p:txBody>
      </p:sp>
    </p:spTree>
    <p:extLst>
      <p:ext uri="{BB962C8B-B14F-4D97-AF65-F5344CB8AC3E}">
        <p14:creationId xmlns:p14="http://schemas.microsoft.com/office/powerpoint/2010/main" val="40927871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Left Title - Line">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7833122" y="6432070"/>
            <a:ext cx="1102014" cy="179587"/>
          </a:xfrm>
          <a:prstGeom prst="rect">
            <a:avLst/>
          </a:prstGeom>
        </p:spPr>
      </p:pic>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17" name="Text Placeholder 5">
            <a:extLst>
              <a:ext uri="{FF2B5EF4-FFF2-40B4-BE49-F238E27FC236}">
                <a16:creationId xmlns:a16="http://schemas.microsoft.com/office/drawing/2014/main" id="{9C7E73DA-D93F-C9AC-D1E1-64C9D7CB534E}"/>
              </a:ext>
            </a:extLst>
          </p:cNvPr>
          <p:cNvSpPr>
            <a:spLocks noGrp="1"/>
          </p:cNvSpPr>
          <p:nvPr>
            <p:ph type="body" sz="quarter" idx="13"/>
          </p:nvPr>
        </p:nvSpPr>
        <p:spPr>
          <a:xfrm>
            <a:off x="3759588" y="672275"/>
            <a:ext cx="4805914" cy="5513450"/>
          </a:xfrm>
        </p:spPr>
        <p:txBody>
          <a:bodyPr>
            <a:normAutofit/>
          </a:bodyPr>
          <a:lstStyle>
            <a:lvl1pPr>
              <a:lnSpc>
                <a:spcPct val="100000"/>
              </a:lnSpc>
              <a:defRPr sz="2100" spc="0" baseline="0">
                <a:solidFill>
                  <a:srgbClr val="002138"/>
                </a:solidFill>
                <a:latin typeface="Calibri" panose="020F0502020204030204" pitchFamily="34" charset="0"/>
                <a:cs typeface="Calibri" panose="020F0502020204030204" pitchFamily="34" charset="0"/>
              </a:defRPr>
            </a:lvl1pPr>
            <a:lvl2pPr>
              <a:lnSpc>
                <a:spcPct val="100000"/>
              </a:lnSpc>
              <a:defRPr sz="1800" spc="0" baseline="0">
                <a:solidFill>
                  <a:srgbClr val="002138"/>
                </a:solidFill>
                <a:latin typeface="Calibri" panose="020F0502020204030204" pitchFamily="34" charset="0"/>
                <a:cs typeface="Calibri" panose="020F0502020204030204" pitchFamily="34" charset="0"/>
              </a:defRPr>
            </a:lvl2pPr>
            <a:lvl3pPr>
              <a:lnSpc>
                <a:spcPct val="100000"/>
              </a:lnSpc>
              <a:defRPr sz="1500" spc="0" baseline="0">
                <a:solidFill>
                  <a:srgbClr val="002138"/>
                </a:solidFill>
                <a:latin typeface="Calibri" panose="020F0502020204030204" pitchFamily="34" charset="0"/>
                <a:cs typeface="Calibri" panose="020F0502020204030204" pitchFamily="34" charset="0"/>
              </a:defRPr>
            </a:lvl3pPr>
            <a:lvl4pPr>
              <a:lnSpc>
                <a:spcPct val="100000"/>
              </a:lnSpc>
              <a:defRPr sz="1350" spc="0" baseline="0">
                <a:solidFill>
                  <a:srgbClr val="002138"/>
                </a:solidFill>
                <a:latin typeface="Calibri" panose="020F0502020204030204" pitchFamily="34" charset="0"/>
                <a:cs typeface="Calibri" panose="020F0502020204030204" pitchFamily="34" charset="0"/>
              </a:defRPr>
            </a:lvl4pPr>
            <a:lvl5pPr>
              <a:lnSpc>
                <a:spcPct val="100000"/>
              </a:lnSpc>
              <a:defRPr sz="135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2DE8875B-B9F1-86DA-0BF7-E5CE0B001F08}"/>
              </a:ext>
            </a:extLst>
          </p:cNvPr>
          <p:cNvSpPr>
            <a:spLocks noGrp="1"/>
          </p:cNvSpPr>
          <p:nvPr>
            <p:ph type="title" hasCustomPrompt="1"/>
          </p:nvPr>
        </p:nvSpPr>
        <p:spPr>
          <a:xfrm>
            <a:off x="552044" y="672275"/>
            <a:ext cx="2103455" cy="5513451"/>
          </a:xfrm>
        </p:spPr>
        <p:txBody>
          <a:bodyPr>
            <a:normAutofit/>
          </a:bodyPr>
          <a:lstStyle>
            <a:lvl1pPr algn="l">
              <a:lnSpc>
                <a:spcPct val="90000"/>
              </a:lnSpc>
              <a:defRPr sz="3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2" name="Footer Placeholder 1">
            <a:extLst>
              <a:ext uri="{FF2B5EF4-FFF2-40B4-BE49-F238E27FC236}">
                <a16:creationId xmlns:a16="http://schemas.microsoft.com/office/drawing/2014/main" id="{9CA29224-4B1E-CA7B-7CDA-FB82A0D21521}"/>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CF56800F-80D1-B97C-9556-0395BEE569C8}"/>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cxnSp>
        <p:nvCxnSpPr>
          <p:cNvPr id="8" name="Straight Connector 7">
            <a:extLst>
              <a:ext uri="{FF2B5EF4-FFF2-40B4-BE49-F238E27FC236}">
                <a16:creationId xmlns:a16="http://schemas.microsoft.com/office/drawing/2014/main" id="{2933D1CE-200F-3BC7-9DC9-B7D1F645CB17}"/>
              </a:ext>
            </a:extLst>
          </p:cNvPr>
          <p:cNvCxnSpPr>
            <a:cxnSpLocks/>
          </p:cNvCxnSpPr>
          <p:nvPr userDrawn="1"/>
        </p:nvCxnSpPr>
        <p:spPr>
          <a:xfrm>
            <a:off x="3197604" y="672275"/>
            <a:ext cx="0" cy="55134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863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Left Title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38E64411-B538-4B06-0806-9B15332FA10F}"/>
              </a:ext>
            </a:extLst>
          </p:cNvPr>
          <p:cNvPicPr>
            <a:picLocks noChangeAspect="1"/>
          </p:cNvPicPr>
          <p:nvPr/>
        </p:nvPicPr>
        <p:blipFill>
          <a:blip r:embed="rId2"/>
          <a:stretch>
            <a:fillRect/>
          </a:stretch>
        </p:blipFill>
        <p:spPr>
          <a:xfrm>
            <a:off x="0" y="0"/>
            <a:ext cx="3207543" cy="6858000"/>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3"/>
          <a:stretch>
            <a:fillRect/>
          </a:stretch>
        </p:blipFill>
        <p:spPr>
          <a:xfrm>
            <a:off x="7833122" y="6432070"/>
            <a:ext cx="1102014" cy="179587"/>
          </a:xfrm>
          <a:prstGeom prst="rect">
            <a:avLst/>
          </a:prstGeom>
        </p:spPr>
      </p:pic>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8" name="Text Placeholder 5">
            <a:extLst>
              <a:ext uri="{FF2B5EF4-FFF2-40B4-BE49-F238E27FC236}">
                <a16:creationId xmlns:a16="http://schemas.microsoft.com/office/drawing/2014/main" id="{F0B24A4F-7202-6001-1A9D-D61072FCFC4A}"/>
              </a:ext>
            </a:extLst>
          </p:cNvPr>
          <p:cNvSpPr>
            <a:spLocks noGrp="1"/>
          </p:cNvSpPr>
          <p:nvPr>
            <p:ph type="body" sz="quarter" idx="13"/>
          </p:nvPr>
        </p:nvSpPr>
        <p:spPr>
          <a:xfrm>
            <a:off x="3759588" y="672275"/>
            <a:ext cx="4805914" cy="5513450"/>
          </a:xfrm>
        </p:spPr>
        <p:txBody>
          <a:bodyPr>
            <a:normAutofit/>
          </a:bodyPr>
          <a:lstStyle>
            <a:lvl1pPr>
              <a:lnSpc>
                <a:spcPct val="100000"/>
              </a:lnSpc>
              <a:defRPr sz="2100" spc="0" baseline="0">
                <a:solidFill>
                  <a:srgbClr val="002138"/>
                </a:solidFill>
                <a:latin typeface="Calibri" panose="020F0502020204030204" pitchFamily="34" charset="0"/>
                <a:cs typeface="Calibri" panose="020F0502020204030204" pitchFamily="34" charset="0"/>
              </a:defRPr>
            </a:lvl1pPr>
            <a:lvl2pPr>
              <a:lnSpc>
                <a:spcPct val="100000"/>
              </a:lnSpc>
              <a:defRPr sz="1800" spc="0" baseline="0">
                <a:solidFill>
                  <a:srgbClr val="002138"/>
                </a:solidFill>
                <a:latin typeface="Calibri" panose="020F0502020204030204" pitchFamily="34" charset="0"/>
                <a:cs typeface="Calibri" panose="020F0502020204030204" pitchFamily="34" charset="0"/>
              </a:defRPr>
            </a:lvl2pPr>
            <a:lvl3pPr>
              <a:lnSpc>
                <a:spcPct val="100000"/>
              </a:lnSpc>
              <a:defRPr sz="1500" spc="0" baseline="0">
                <a:solidFill>
                  <a:srgbClr val="002138"/>
                </a:solidFill>
                <a:latin typeface="Calibri" panose="020F0502020204030204" pitchFamily="34" charset="0"/>
                <a:cs typeface="Calibri" panose="020F0502020204030204" pitchFamily="34" charset="0"/>
              </a:defRPr>
            </a:lvl3pPr>
            <a:lvl4pPr>
              <a:lnSpc>
                <a:spcPct val="100000"/>
              </a:lnSpc>
              <a:defRPr sz="1350" spc="0" baseline="0">
                <a:solidFill>
                  <a:srgbClr val="002138"/>
                </a:solidFill>
                <a:latin typeface="Calibri" panose="020F0502020204030204" pitchFamily="34" charset="0"/>
                <a:cs typeface="Calibri" panose="020F0502020204030204" pitchFamily="34" charset="0"/>
              </a:defRPr>
            </a:lvl4pPr>
            <a:lvl5pPr>
              <a:lnSpc>
                <a:spcPct val="100000"/>
              </a:lnSpc>
              <a:defRPr sz="135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1BE6699-7914-1BB6-3DA7-540511758011}"/>
              </a:ext>
            </a:extLst>
          </p:cNvPr>
          <p:cNvSpPr>
            <a:spLocks noGrp="1"/>
          </p:cNvSpPr>
          <p:nvPr>
            <p:ph type="title" hasCustomPrompt="1"/>
          </p:nvPr>
        </p:nvSpPr>
        <p:spPr>
          <a:xfrm>
            <a:off x="552044" y="672275"/>
            <a:ext cx="2103455" cy="5513451"/>
          </a:xfrm>
        </p:spPr>
        <p:txBody>
          <a:bodyPr>
            <a:normAutofit/>
          </a:bodyPr>
          <a:lstStyle>
            <a:lvl1pPr algn="l">
              <a:lnSpc>
                <a:spcPct val="90000"/>
              </a:lnSpc>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10" name="Footer Placeholder 1">
            <a:extLst>
              <a:ext uri="{FF2B5EF4-FFF2-40B4-BE49-F238E27FC236}">
                <a16:creationId xmlns:a16="http://schemas.microsoft.com/office/drawing/2014/main" id="{DE4DAF4D-3568-EBAA-4583-3F469A974C26}"/>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4" name="Slide Number Placeholder 3">
            <a:extLst>
              <a:ext uri="{FF2B5EF4-FFF2-40B4-BE49-F238E27FC236}">
                <a16:creationId xmlns:a16="http://schemas.microsoft.com/office/drawing/2014/main" id="{0CA0380A-BF30-65A9-0291-78C2A62ABAA0}"/>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655446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eft Titl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46EB4-C8D7-7B36-FDDF-2907ABCD6322}"/>
              </a:ext>
            </a:extLst>
          </p:cNvPr>
          <p:cNvSpPr/>
          <p:nvPr/>
        </p:nvSpPr>
        <p:spPr>
          <a:xfrm>
            <a:off x="0" y="0"/>
            <a:ext cx="3207543"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350"/>
          </a:p>
        </p:txBody>
      </p:sp>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7833122" y="6432070"/>
            <a:ext cx="1102014" cy="179587"/>
          </a:xfrm>
          <a:prstGeom prst="rect">
            <a:avLst/>
          </a:prstGeom>
        </p:spPr>
      </p:pic>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4" name="Text Placeholder 5">
            <a:extLst>
              <a:ext uri="{FF2B5EF4-FFF2-40B4-BE49-F238E27FC236}">
                <a16:creationId xmlns:a16="http://schemas.microsoft.com/office/drawing/2014/main" id="{3C98B56E-FD1E-969B-EA96-3818A2A91C39}"/>
              </a:ext>
            </a:extLst>
          </p:cNvPr>
          <p:cNvSpPr>
            <a:spLocks noGrp="1"/>
          </p:cNvSpPr>
          <p:nvPr>
            <p:ph type="body" sz="quarter" idx="13"/>
          </p:nvPr>
        </p:nvSpPr>
        <p:spPr>
          <a:xfrm>
            <a:off x="3759588" y="672275"/>
            <a:ext cx="4805914" cy="5513450"/>
          </a:xfrm>
        </p:spPr>
        <p:txBody>
          <a:bodyPr>
            <a:normAutofit/>
          </a:bodyPr>
          <a:lstStyle>
            <a:lvl1pPr>
              <a:lnSpc>
                <a:spcPct val="100000"/>
              </a:lnSpc>
              <a:defRPr sz="2100" spc="0" baseline="0">
                <a:solidFill>
                  <a:srgbClr val="002138"/>
                </a:solidFill>
                <a:latin typeface="Calibri" panose="020F0502020204030204" pitchFamily="34" charset="0"/>
                <a:cs typeface="Calibri" panose="020F0502020204030204" pitchFamily="34" charset="0"/>
              </a:defRPr>
            </a:lvl1pPr>
            <a:lvl2pPr>
              <a:lnSpc>
                <a:spcPct val="100000"/>
              </a:lnSpc>
              <a:defRPr sz="1800" spc="0" baseline="0">
                <a:solidFill>
                  <a:srgbClr val="002138"/>
                </a:solidFill>
                <a:latin typeface="Calibri" panose="020F0502020204030204" pitchFamily="34" charset="0"/>
                <a:cs typeface="Calibri" panose="020F0502020204030204" pitchFamily="34" charset="0"/>
              </a:defRPr>
            </a:lvl2pPr>
            <a:lvl3pPr>
              <a:lnSpc>
                <a:spcPct val="100000"/>
              </a:lnSpc>
              <a:defRPr sz="1500" spc="0" baseline="0">
                <a:solidFill>
                  <a:srgbClr val="002138"/>
                </a:solidFill>
                <a:latin typeface="Calibri" panose="020F0502020204030204" pitchFamily="34" charset="0"/>
                <a:cs typeface="Calibri" panose="020F0502020204030204" pitchFamily="34" charset="0"/>
              </a:defRPr>
            </a:lvl3pPr>
            <a:lvl4pPr>
              <a:lnSpc>
                <a:spcPct val="100000"/>
              </a:lnSpc>
              <a:defRPr sz="1350" spc="0" baseline="0">
                <a:solidFill>
                  <a:srgbClr val="002138"/>
                </a:solidFill>
                <a:latin typeface="Calibri" panose="020F0502020204030204" pitchFamily="34" charset="0"/>
                <a:cs typeface="Calibri" panose="020F0502020204030204" pitchFamily="34" charset="0"/>
              </a:defRPr>
            </a:lvl4pPr>
            <a:lvl5pPr>
              <a:lnSpc>
                <a:spcPct val="100000"/>
              </a:lnSpc>
              <a:defRPr sz="135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C817FF71-9306-FA50-1414-B6F4DF8D680F}"/>
              </a:ext>
            </a:extLst>
          </p:cNvPr>
          <p:cNvSpPr>
            <a:spLocks noGrp="1"/>
          </p:cNvSpPr>
          <p:nvPr>
            <p:ph type="title" hasCustomPrompt="1"/>
          </p:nvPr>
        </p:nvSpPr>
        <p:spPr>
          <a:xfrm>
            <a:off x="552044" y="672275"/>
            <a:ext cx="2103455" cy="5513451"/>
          </a:xfrm>
        </p:spPr>
        <p:txBody>
          <a:bodyPr>
            <a:normAutofit/>
          </a:bodyPr>
          <a:lstStyle>
            <a:lvl1pPr algn="l">
              <a:lnSpc>
                <a:spcPct val="90000"/>
              </a:lnSpc>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8" name="Slide Number Placeholder 3">
            <a:extLst>
              <a:ext uri="{FF2B5EF4-FFF2-40B4-BE49-F238E27FC236}">
                <a16:creationId xmlns:a16="http://schemas.microsoft.com/office/drawing/2014/main" id="{00AA6883-642D-8354-A7AB-0FBA8FAD71E3}"/>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53977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py -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8" name="Text Placeholder 5">
            <a:extLst>
              <a:ext uri="{FF2B5EF4-FFF2-40B4-BE49-F238E27FC236}">
                <a16:creationId xmlns:a16="http://schemas.microsoft.com/office/drawing/2014/main" id="{6247919C-B040-2642-B7DA-1E1456B5B8A0}"/>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rgbClr val="002138"/>
                </a:solidFill>
                <a:latin typeface="Calibri" panose="020F0502020204030204" pitchFamily="34" charset="0"/>
                <a:cs typeface="Calibri" panose="020F0502020204030204" pitchFamily="34" charset="0"/>
              </a:defRPr>
            </a:lvl1pPr>
            <a:lvl2pPr>
              <a:lnSpc>
                <a:spcPct val="100000"/>
              </a:lnSpc>
              <a:defRPr sz="1800" spc="0" baseline="0">
                <a:solidFill>
                  <a:srgbClr val="002138"/>
                </a:solidFill>
                <a:latin typeface="Calibri" panose="020F0502020204030204" pitchFamily="34" charset="0"/>
                <a:cs typeface="Calibri" panose="020F0502020204030204" pitchFamily="34" charset="0"/>
              </a:defRPr>
            </a:lvl2pPr>
            <a:lvl3pPr>
              <a:lnSpc>
                <a:spcPct val="100000"/>
              </a:lnSpc>
              <a:defRPr sz="1500" spc="0" baseline="0">
                <a:solidFill>
                  <a:srgbClr val="002138"/>
                </a:solidFill>
                <a:latin typeface="Calibri" panose="020F0502020204030204" pitchFamily="34" charset="0"/>
                <a:cs typeface="Calibri" panose="020F0502020204030204" pitchFamily="34" charset="0"/>
              </a:defRPr>
            </a:lvl3pPr>
            <a:lvl4pPr>
              <a:lnSpc>
                <a:spcPct val="100000"/>
              </a:lnSpc>
              <a:defRPr sz="1350" spc="0" baseline="0">
                <a:solidFill>
                  <a:srgbClr val="002138"/>
                </a:solidFill>
                <a:latin typeface="Calibri" panose="020F0502020204030204" pitchFamily="34" charset="0"/>
                <a:cs typeface="Calibri" panose="020F0502020204030204" pitchFamily="34" charset="0"/>
              </a:defRPr>
            </a:lvl4pPr>
            <a:lvl5pPr>
              <a:lnSpc>
                <a:spcPct val="100000"/>
              </a:lnSpc>
              <a:defRPr sz="135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3E18F8D-E5C5-89D0-04D9-A7C998A03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2" name="Footer Placeholder 1">
            <a:extLst>
              <a:ext uri="{FF2B5EF4-FFF2-40B4-BE49-F238E27FC236}">
                <a16:creationId xmlns:a16="http://schemas.microsoft.com/office/drawing/2014/main" id="{BD0C8E56-10E7-FCEF-E2BD-C8673EB2FB2C}"/>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3" name="Slide Number Placeholder 3">
            <a:extLst>
              <a:ext uri="{FF2B5EF4-FFF2-40B4-BE49-F238E27FC236}">
                <a16:creationId xmlns:a16="http://schemas.microsoft.com/office/drawing/2014/main" id="{BDEE1D63-777E-384C-46F1-B180C22E55AD}"/>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7235358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py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38E64411-B538-4B06-0806-9B15332FA10F}"/>
              </a:ext>
            </a:extLst>
          </p:cNvPr>
          <p:cNvPicPr>
            <a:picLocks noChangeAspect="1"/>
          </p:cNvPicPr>
          <p:nvPr/>
        </p:nvPicPr>
        <p:blipFill>
          <a:blip r:embed="rId2"/>
          <a:stretch>
            <a:fillRect/>
          </a:stretch>
        </p:blipFill>
        <p:spPr>
          <a:xfrm>
            <a:off x="0" y="0"/>
            <a:ext cx="9144000" cy="6858000"/>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3"/>
          <a:stretch>
            <a:fillRect/>
          </a:stretch>
        </p:blipFill>
        <p:spPr>
          <a:xfrm>
            <a:off x="7833122" y="6432070"/>
            <a:ext cx="1102014" cy="179587"/>
          </a:xfrm>
          <a:prstGeom prst="rect">
            <a:avLst/>
          </a:prstGeom>
        </p:spPr>
      </p:pic>
      <p:sp>
        <p:nvSpPr>
          <p:cNvPr id="4" name="Title 1">
            <a:extLst>
              <a:ext uri="{FF2B5EF4-FFF2-40B4-BE49-F238E27FC236}">
                <a16:creationId xmlns:a16="http://schemas.microsoft.com/office/drawing/2014/main" id="{9D543C77-61DE-02D9-88C9-C86769652093}"/>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677D1C4E-FB5A-002C-AF0F-327C1015F0EB}"/>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6382FF43-3F32-E1BD-DDFD-C1E7EFF4AD17}"/>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5B424B52-6B7C-5C77-CE56-CEF32169F99D}"/>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552432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py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6D43D6-8411-C2B7-4C7F-7F9609C4291D}"/>
              </a:ext>
            </a:extLst>
          </p:cNvPr>
          <p:cNvSpPr/>
          <p:nvPr/>
        </p:nvSpPr>
        <p:spPr>
          <a:xfrm>
            <a:off x="0" y="0"/>
            <a:ext cx="9144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7833122" y="6432070"/>
            <a:ext cx="1102014" cy="179587"/>
          </a:xfrm>
          <a:prstGeom prst="rect">
            <a:avLst/>
          </a:prstGeom>
        </p:spPr>
      </p:pic>
      <p:sp>
        <p:nvSpPr>
          <p:cNvPr id="5" name="Title 1">
            <a:extLst>
              <a:ext uri="{FF2B5EF4-FFF2-40B4-BE49-F238E27FC236}">
                <a16:creationId xmlns:a16="http://schemas.microsoft.com/office/drawing/2014/main" id="{260EAFDA-F280-7C51-945E-A6AC7B209819}"/>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A5210E91-EE1C-CAD4-B81E-5A8EC8C22733}"/>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a:extLst>
              <a:ext uri="{FF2B5EF4-FFF2-40B4-BE49-F238E27FC236}">
                <a16:creationId xmlns:a16="http://schemas.microsoft.com/office/drawing/2014/main" id="{23C9EE00-34C5-C95C-E1F9-5C8575216163}"/>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9" name="Slide Number Placeholder 3">
            <a:extLst>
              <a:ext uri="{FF2B5EF4-FFF2-40B4-BE49-F238E27FC236}">
                <a16:creationId xmlns:a16="http://schemas.microsoft.com/office/drawing/2014/main" id="{98F23DFD-A416-788B-8398-FDE383ECAC41}"/>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614493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uble Text">
    <p:spTree>
      <p:nvGrpSpPr>
        <p:cNvPr id="1" name=""/>
        <p:cNvGrpSpPr/>
        <p:nvPr/>
      </p:nvGrpSpPr>
      <p:grpSpPr>
        <a:xfrm>
          <a:off x="0" y="0"/>
          <a:ext cx="0" cy="0"/>
          <a:chOff x="0" y="0"/>
          <a:chExt cx="0" cy="0"/>
        </a:xfrm>
      </p:grpSpPr>
      <p:sp>
        <p:nvSpPr>
          <p:cNvPr id="9" name="Shape 53"/>
          <p:cNvSpPr/>
          <p:nvPr userDrawn="1"/>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sp>
        <p:nvSpPr>
          <p:cNvPr id="17" name="Title 1"/>
          <p:cNvSpPr>
            <a:spLocks noGrp="1"/>
          </p:cNvSpPr>
          <p:nvPr>
            <p:ph type="title" hasCustomPrompt="1"/>
          </p:nvPr>
        </p:nvSpPr>
        <p:spPr>
          <a:xfrm>
            <a:off x="552044" y="199950"/>
            <a:ext cx="8013458" cy="1143000"/>
          </a:xfrm>
        </p:spPr>
        <p:txBody>
          <a:bodyPr tIns="0" bIns="0" anchor="ctr" anchorCtr="0">
            <a:normAutofit/>
          </a:bodyPr>
          <a:lstStyle>
            <a:lvl1pPr>
              <a:defRPr sz="405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18" name="Text Placeholder 5"/>
          <p:cNvSpPr>
            <a:spLocks noGrp="1"/>
          </p:cNvSpPr>
          <p:nvPr>
            <p:ph type="body" sz="quarter" idx="15"/>
          </p:nvPr>
        </p:nvSpPr>
        <p:spPr>
          <a:xfrm>
            <a:off x="4865525" y="1851025"/>
            <a:ext cx="3699977" cy="3906838"/>
          </a:xfrm>
        </p:spPr>
        <p:txBody>
          <a:bodyPr/>
          <a:lstStyle>
            <a:lvl1pPr marL="342900" indent="-342900">
              <a:buFont typeface="Arial" charset="0"/>
              <a:buChar char="•"/>
              <a:defRPr b="0" i="0"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
        <p:nvSpPr>
          <p:cNvPr id="20" name="Text Placeholder 5"/>
          <p:cNvSpPr>
            <a:spLocks noGrp="1"/>
          </p:cNvSpPr>
          <p:nvPr>
            <p:ph type="body" sz="quarter" idx="12"/>
          </p:nvPr>
        </p:nvSpPr>
        <p:spPr>
          <a:xfrm>
            <a:off x="552045" y="1851025"/>
            <a:ext cx="3699977" cy="3906838"/>
          </a:xfrm>
        </p:spPr>
        <p:txBody>
          <a:bodyPr/>
          <a:lstStyle>
            <a:lvl1pPr marL="342900" indent="-342900">
              <a:buFont typeface="Arial" charset="0"/>
              <a:buChar char="•"/>
              <a:defRPr b="0" i="0"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687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py + Line - Whit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5E1BE32-0BBE-BA45-9F8F-2BADCBF5CE2B}"/>
              </a:ext>
            </a:extLst>
          </p:cNvPr>
          <p:cNvCxnSpPr/>
          <p:nvPr/>
        </p:nvCxnSpPr>
        <p:spPr>
          <a:xfrm>
            <a:off x="552045" y="1165031"/>
            <a:ext cx="801345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C146886-EF66-84BF-6986-A6D007AC4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5" name="Title 1">
            <a:extLst>
              <a:ext uri="{FF2B5EF4-FFF2-40B4-BE49-F238E27FC236}">
                <a16:creationId xmlns:a16="http://schemas.microsoft.com/office/drawing/2014/main" id="{7E90E86D-9533-0CF8-4E4D-47C8F2192DCA}"/>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6" name="Text Placeholder 5">
            <a:extLst>
              <a:ext uri="{FF2B5EF4-FFF2-40B4-BE49-F238E27FC236}">
                <a16:creationId xmlns:a16="http://schemas.microsoft.com/office/drawing/2014/main" id="{9131AB0F-A307-6707-8438-42ED0E7449EF}"/>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chemeClr val="tx1"/>
                </a:solidFill>
                <a:latin typeface="Calibri" panose="020F0502020204030204" pitchFamily="34" charset="0"/>
                <a:cs typeface="Calibri" panose="020F0502020204030204" pitchFamily="34" charset="0"/>
              </a:defRPr>
            </a:lvl1pPr>
            <a:lvl2pPr>
              <a:lnSpc>
                <a:spcPct val="100000"/>
              </a:lnSpc>
              <a:defRPr sz="1800" spc="0" baseline="0">
                <a:solidFill>
                  <a:schemeClr val="tx1"/>
                </a:solidFill>
                <a:latin typeface="Calibri" panose="020F0502020204030204" pitchFamily="34" charset="0"/>
                <a:cs typeface="Calibri" panose="020F0502020204030204" pitchFamily="34" charset="0"/>
              </a:defRPr>
            </a:lvl2pPr>
            <a:lvl3pPr>
              <a:lnSpc>
                <a:spcPct val="100000"/>
              </a:lnSpc>
              <a:defRPr sz="1500" spc="0" baseline="0">
                <a:solidFill>
                  <a:schemeClr val="tx1"/>
                </a:solidFill>
                <a:latin typeface="Calibri" panose="020F0502020204030204" pitchFamily="34" charset="0"/>
                <a:cs typeface="Calibri" panose="020F0502020204030204" pitchFamily="34" charset="0"/>
              </a:defRPr>
            </a:lvl3pPr>
            <a:lvl4pPr>
              <a:lnSpc>
                <a:spcPct val="100000"/>
              </a:lnSpc>
              <a:defRPr sz="1350" spc="0" baseline="0">
                <a:solidFill>
                  <a:schemeClr val="tx1"/>
                </a:solidFill>
                <a:latin typeface="Calibri" panose="020F0502020204030204" pitchFamily="34" charset="0"/>
                <a:cs typeface="Calibri" panose="020F0502020204030204" pitchFamily="34" charset="0"/>
              </a:defRPr>
            </a:lvl4pPr>
            <a:lvl5pPr>
              <a:lnSpc>
                <a:spcPct val="100000"/>
              </a:lnSpc>
              <a:defRPr sz="135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5574857C-EC65-AD1B-F0DA-11643F8E0B82}"/>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FDF326EA-3F87-8AA4-5049-7089EE54DC7E}"/>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0226649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py + Line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7438BD5F-C76E-552B-159F-AFEC69E586EA}"/>
              </a:ext>
            </a:extLst>
          </p:cNvPr>
          <p:cNvPicPr>
            <a:picLocks noChangeAspect="1"/>
          </p:cNvPicPr>
          <p:nvPr/>
        </p:nvPicPr>
        <p:blipFill>
          <a:blip r:embed="rId2"/>
          <a:stretch>
            <a:fillRect/>
          </a:stretch>
        </p:blipFill>
        <p:spPr>
          <a:xfrm>
            <a:off x="0" y="0"/>
            <a:ext cx="9144000" cy="6858000"/>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E512DF5B-65B6-109B-1A45-6452F77C611D}"/>
              </a:ext>
            </a:extLst>
          </p:cNvPr>
          <p:cNvPicPr>
            <a:picLocks noChangeAspect="1"/>
          </p:cNvPicPr>
          <p:nvPr/>
        </p:nvPicPr>
        <p:blipFill>
          <a:blip r:embed="rId3"/>
          <a:stretch>
            <a:fillRect/>
          </a:stretch>
        </p:blipFill>
        <p:spPr>
          <a:xfrm>
            <a:off x="7833122" y="6432070"/>
            <a:ext cx="1102014" cy="179587"/>
          </a:xfrm>
          <a:prstGeom prst="rect">
            <a:avLst/>
          </a:prstGeom>
        </p:spPr>
      </p:pic>
      <p:cxnSp>
        <p:nvCxnSpPr>
          <p:cNvPr id="9" name="Straight Connector 8">
            <a:extLst>
              <a:ext uri="{FF2B5EF4-FFF2-40B4-BE49-F238E27FC236}">
                <a16:creationId xmlns:a16="http://schemas.microsoft.com/office/drawing/2014/main" id="{4E16341C-6B52-F244-9996-131F59D278C9}"/>
              </a:ext>
            </a:extLst>
          </p:cNvPr>
          <p:cNvCxnSpPr/>
          <p:nvPr/>
        </p:nvCxnSpPr>
        <p:spPr>
          <a:xfrm>
            <a:off x="552045" y="1165031"/>
            <a:ext cx="80134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6D30135-90AB-EDF4-66F1-8525C13991D7}"/>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73CF15F5-0D75-C09A-24AE-713129CBFD46}"/>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a:extLst>
              <a:ext uri="{FF2B5EF4-FFF2-40B4-BE49-F238E27FC236}">
                <a16:creationId xmlns:a16="http://schemas.microsoft.com/office/drawing/2014/main" id="{033F8CC4-8F81-0745-8415-02E4A66DAE6E}"/>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1" name="Slide Number Placeholder 3">
            <a:extLst>
              <a:ext uri="{FF2B5EF4-FFF2-40B4-BE49-F238E27FC236}">
                <a16:creationId xmlns:a16="http://schemas.microsoft.com/office/drawing/2014/main" id="{488B564B-D4D5-DF5E-87A5-6DBA846FDC2A}"/>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6551347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py + Lin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C45C4-EC16-742C-9A91-404F521D8E0B}"/>
              </a:ext>
            </a:extLst>
          </p:cNvPr>
          <p:cNvSpPr/>
          <p:nvPr/>
        </p:nvSpPr>
        <p:spPr>
          <a:xfrm>
            <a:off x="0" y="0"/>
            <a:ext cx="9144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A picture containing table&#10;&#10;Description automatically generated">
            <a:extLst>
              <a:ext uri="{FF2B5EF4-FFF2-40B4-BE49-F238E27FC236}">
                <a16:creationId xmlns:a16="http://schemas.microsoft.com/office/drawing/2014/main" id="{E512DF5B-65B6-109B-1A45-6452F77C611D}"/>
              </a:ext>
            </a:extLst>
          </p:cNvPr>
          <p:cNvPicPr>
            <a:picLocks noChangeAspect="1"/>
          </p:cNvPicPr>
          <p:nvPr/>
        </p:nvPicPr>
        <p:blipFill>
          <a:blip r:embed="rId2"/>
          <a:stretch>
            <a:fillRect/>
          </a:stretch>
        </p:blipFill>
        <p:spPr>
          <a:xfrm>
            <a:off x="7833122" y="6432070"/>
            <a:ext cx="1102014" cy="179587"/>
          </a:xfrm>
          <a:prstGeom prst="rect">
            <a:avLst/>
          </a:prstGeom>
        </p:spPr>
      </p:pic>
      <p:cxnSp>
        <p:nvCxnSpPr>
          <p:cNvPr id="9" name="Straight Connector 8">
            <a:extLst>
              <a:ext uri="{FF2B5EF4-FFF2-40B4-BE49-F238E27FC236}">
                <a16:creationId xmlns:a16="http://schemas.microsoft.com/office/drawing/2014/main" id="{4E16341C-6B52-F244-9996-131F59D278C9}"/>
              </a:ext>
            </a:extLst>
          </p:cNvPr>
          <p:cNvCxnSpPr/>
          <p:nvPr/>
        </p:nvCxnSpPr>
        <p:spPr>
          <a:xfrm>
            <a:off x="552045" y="1165031"/>
            <a:ext cx="80134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F2C27EB-9C3B-6F94-E00A-2840776777CD}"/>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8" name="Text Placeholder 5">
            <a:extLst>
              <a:ext uri="{FF2B5EF4-FFF2-40B4-BE49-F238E27FC236}">
                <a16:creationId xmlns:a16="http://schemas.microsoft.com/office/drawing/2014/main" id="{519FF146-D197-961E-724F-54CC67D5096F}"/>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
            <a:extLst>
              <a:ext uri="{FF2B5EF4-FFF2-40B4-BE49-F238E27FC236}">
                <a16:creationId xmlns:a16="http://schemas.microsoft.com/office/drawing/2014/main" id="{F4081F52-160C-ADCF-68F8-DB466B7D066B}"/>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2" name="Slide Number Placeholder 3">
            <a:extLst>
              <a:ext uri="{FF2B5EF4-FFF2-40B4-BE49-F238E27FC236}">
                <a16:creationId xmlns:a16="http://schemas.microsoft.com/office/drawing/2014/main" id="{CBD2AFBD-A49A-35F6-A810-E892317220B6}"/>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1170530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 Column Copy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6A8E4-4AC6-5917-E4D5-0AD31F096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3" name="Title 1">
            <a:extLst>
              <a:ext uri="{FF2B5EF4-FFF2-40B4-BE49-F238E27FC236}">
                <a16:creationId xmlns:a16="http://schemas.microsoft.com/office/drawing/2014/main" id="{9A0BED80-D799-776A-2AE7-EAE8C19D787D}"/>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D500BD4D-695D-350E-6222-8AFC14CA341E}"/>
              </a:ext>
            </a:extLst>
          </p:cNvPr>
          <p:cNvSpPr>
            <a:spLocks noGrp="1"/>
          </p:cNvSpPr>
          <p:nvPr>
            <p:ph type="body" sz="quarter" idx="19"/>
          </p:nvPr>
        </p:nvSpPr>
        <p:spPr>
          <a:xfrm>
            <a:off x="552450" y="1336431"/>
            <a:ext cx="3699572" cy="4849295"/>
          </a:xfrm>
        </p:spPr>
        <p:txBody>
          <a:bodyPr>
            <a:normAutofit/>
          </a:bodyPr>
          <a:lstStyle>
            <a:lvl1pPr>
              <a:lnSpc>
                <a:spcPct val="100000"/>
              </a:lnSpc>
              <a:defRPr sz="2100" spc="0" baseline="0">
                <a:solidFill>
                  <a:schemeClr val="tx1"/>
                </a:solidFill>
                <a:latin typeface="Calibri" panose="020F0502020204030204" pitchFamily="34" charset="0"/>
                <a:cs typeface="Calibri" panose="020F0502020204030204" pitchFamily="34" charset="0"/>
              </a:defRPr>
            </a:lvl1pPr>
            <a:lvl2pPr>
              <a:lnSpc>
                <a:spcPct val="100000"/>
              </a:lnSpc>
              <a:defRPr sz="1800" spc="0" baseline="0">
                <a:solidFill>
                  <a:schemeClr val="tx1"/>
                </a:solidFill>
                <a:latin typeface="Calibri" panose="020F0502020204030204" pitchFamily="34" charset="0"/>
                <a:cs typeface="Calibri" panose="020F0502020204030204" pitchFamily="34" charset="0"/>
              </a:defRPr>
            </a:lvl2pPr>
            <a:lvl3pPr>
              <a:lnSpc>
                <a:spcPct val="100000"/>
              </a:lnSpc>
              <a:defRPr sz="1500" spc="0" baseline="0">
                <a:solidFill>
                  <a:schemeClr val="tx1"/>
                </a:solidFill>
                <a:latin typeface="Calibri" panose="020F0502020204030204" pitchFamily="34" charset="0"/>
                <a:cs typeface="Calibri" panose="020F0502020204030204" pitchFamily="34" charset="0"/>
              </a:defRPr>
            </a:lvl3pPr>
            <a:lvl4pPr>
              <a:lnSpc>
                <a:spcPct val="100000"/>
              </a:lnSpc>
              <a:defRPr sz="1350" spc="0" baseline="0">
                <a:solidFill>
                  <a:schemeClr val="tx1"/>
                </a:solidFill>
                <a:latin typeface="Calibri" panose="020F0502020204030204" pitchFamily="34" charset="0"/>
                <a:cs typeface="Calibri" panose="020F0502020204030204" pitchFamily="34" charset="0"/>
              </a:defRPr>
            </a:lvl4pPr>
            <a:lvl5pPr>
              <a:lnSpc>
                <a:spcPct val="100000"/>
              </a:lnSpc>
              <a:defRPr sz="135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4BAF479-A1BB-9A05-45C5-472BDF976B38}"/>
              </a:ext>
            </a:extLst>
          </p:cNvPr>
          <p:cNvSpPr>
            <a:spLocks noGrp="1"/>
          </p:cNvSpPr>
          <p:nvPr>
            <p:ph type="body" sz="quarter" idx="20"/>
          </p:nvPr>
        </p:nvSpPr>
        <p:spPr>
          <a:xfrm>
            <a:off x="4865930" y="1336431"/>
            <a:ext cx="3699572" cy="4849295"/>
          </a:xfrm>
        </p:spPr>
        <p:txBody>
          <a:bodyPr>
            <a:normAutofit/>
          </a:bodyPr>
          <a:lstStyle>
            <a:lvl1pPr>
              <a:lnSpc>
                <a:spcPct val="100000"/>
              </a:lnSpc>
              <a:defRPr sz="2100" spc="0" baseline="0">
                <a:solidFill>
                  <a:schemeClr val="tx1"/>
                </a:solidFill>
                <a:latin typeface="Calibri" panose="020F0502020204030204" pitchFamily="34" charset="0"/>
                <a:cs typeface="Calibri" panose="020F0502020204030204" pitchFamily="34" charset="0"/>
              </a:defRPr>
            </a:lvl1pPr>
            <a:lvl2pPr>
              <a:lnSpc>
                <a:spcPct val="100000"/>
              </a:lnSpc>
              <a:defRPr sz="1800" spc="0" baseline="0">
                <a:solidFill>
                  <a:schemeClr val="tx1"/>
                </a:solidFill>
                <a:latin typeface="Calibri" panose="020F0502020204030204" pitchFamily="34" charset="0"/>
                <a:cs typeface="Calibri" panose="020F0502020204030204" pitchFamily="34" charset="0"/>
              </a:defRPr>
            </a:lvl2pPr>
            <a:lvl3pPr>
              <a:lnSpc>
                <a:spcPct val="100000"/>
              </a:lnSpc>
              <a:defRPr sz="1500" spc="0" baseline="0">
                <a:solidFill>
                  <a:schemeClr val="tx1"/>
                </a:solidFill>
                <a:latin typeface="Calibri" panose="020F0502020204030204" pitchFamily="34" charset="0"/>
                <a:cs typeface="Calibri" panose="020F0502020204030204" pitchFamily="34" charset="0"/>
              </a:defRPr>
            </a:lvl3pPr>
            <a:lvl4pPr>
              <a:lnSpc>
                <a:spcPct val="100000"/>
              </a:lnSpc>
              <a:defRPr sz="1350" spc="0" baseline="0">
                <a:solidFill>
                  <a:schemeClr val="tx1"/>
                </a:solidFill>
                <a:latin typeface="Calibri" panose="020F0502020204030204" pitchFamily="34" charset="0"/>
                <a:cs typeface="Calibri" panose="020F0502020204030204" pitchFamily="34" charset="0"/>
              </a:defRPr>
            </a:lvl4pPr>
            <a:lvl5pPr>
              <a:lnSpc>
                <a:spcPct val="100000"/>
              </a:lnSpc>
              <a:defRPr sz="135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4852F2EE-AB52-B80D-A992-3F86F5B740FC}"/>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7213561D-15F8-0469-E43F-E53FC6E39FF4}"/>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5755397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 Column Copy - Blue">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54075D20-184D-1ECE-707F-C003091D9A90}"/>
              </a:ext>
            </a:extLst>
          </p:cNvPr>
          <p:cNvPicPr>
            <a:picLocks noChangeAspect="1"/>
          </p:cNvPicPr>
          <p:nvPr/>
        </p:nvPicPr>
        <p:blipFill>
          <a:blip r:embed="rId2"/>
          <a:stretch>
            <a:fillRect/>
          </a:stretch>
        </p:blipFill>
        <p:spPr>
          <a:xfrm>
            <a:off x="0" y="0"/>
            <a:ext cx="9144000" cy="6858000"/>
          </a:xfrm>
          <a:prstGeom prst="rect">
            <a:avLst/>
          </a:prstGeom>
        </p:spPr>
      </p:pic>
      <p:pic>
        <p:nvPicPr>
          <p:cNvPr id="17" name="Picture 16" descr="A picture containing table&#10;&#10;Description automatically generated">
            <a:extLst>
              <a:ext uri="{FF2B5EF4-FFF2-40B4-BE49-F238E27FC236}">
                <a16:creationId xmlns:a16="http://schemas.microsoft.com/office/drawing/2014/main" id="{8659C62B-FCFF-5035-5B6D-3E7C7D30D298}"/>
              </a:ext>
            </a:extLst>
          </p:cNvPr>
          <p:cNvPicPr>
            <a:picLocks noChangeAspect="1"/>
          </p:cNvPicPr>
          <p:nvPr/>
        </p:nvPicPr>
        <p:blipFill>
          <a:blip r:embed="rId3"/>
          <a:stretch>
            <a:fillRect/>
          </a:stretch>
        </p:blipFill>
        <p:spPr>
          <a:xfrm>
            <a:off x="7833122" y="6432070"/>
            <a:ext cx="1102014" cy="179587"/>
          </a:xfrm>
          <a:prstGeom prst="rect">
            <a:avLst/>
          </a:prstGeom>
        </p:spPr>
      </p:pic>
      <p:sp>
        <p:nvSpPr>
          <p:cNvPr id="4" name="Title 1">
            <a:extLst>
              <a:ext uri="{FF2B5EF4-FFF2-40B4-BE49-F238E27FC236}">
                <a16:creationId xmlns:a16="http://schemas.microsoft.com/office/drawing/2014/main" id="{D1F64525-B1CC-0CE1-8909-6F6D85FA2287}"/>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4ED54C45-4A4B-7519-44B9-112CE4A35B09}"/>
              </a:ext>
            </a:extLst>
          </p:cNvPr>
          <p:cNvSpPr>
            <a:spLocks noGrp="1"/>
          </p:cNvSpPr>
          <p:nvPr>
            <p:ph type="body" sz="quarter" idx="19"/>
          </p:nvPr>
        </p:nvSpPr>
        <p:spPr>
          <a:xfrm>
            <a:off x="552450" y="1336431"/>
            <a:ext cx="369957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1F83509A-17F0-6C73-1366-06F74ACA1AC2}"/>
              </a:ext>
            </a:extLst>
          </p:cNvPr>
          <p:cNvSpPr>
            <a:spLocks noGrp="1"/>
          </p:cNvSpPr>
          <p:nvPr>
            <p:ph type="body" sz="quarter" idx="20"/>
          </p:nvPr>
        </p:nvSpPr>
        <p:spPr>
          <a:xfrm>
            <a:off x="4865930" y="1336431"/>
            <a:ext cx="369957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B94DFD3A-8547-F205-68C5-90C139CBC3C3}"/>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BBC5F26E-EBB9-F571-97D4-8E6CC39A5BCF}"/>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9598981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 Column Copy -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C0A3A-DE5A-0211-3B6C-68833D3DEEA2}"/>
              </a:ext>
            </a:extLst>
          </p:cNvPr>
          <p:cNvSpPr/>
          <p:nvPr/>
        </p:nvSpPr>
        <p:spPr>
          <a:xfrm>
            <a:off x="0" y="0"/>
            <a:ext cx="9144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A picture containing table&#10;&#10;Description automatically generated">
            <a:extLst>
              <a:ext uri="{FF2B5EF4-FFF2-40B4-BE49-F238E27FC236}">
                <a16:creationId xmlns:a16="http://schemas.microsoft.com/office/drawing/2014/main" id="{8659C62B-FCFF-5035-5B6D-3E7C7D30D298}"/>
              </a:ext>
            </a:extLst>
          </p:cNvPr>
          <p:cNvPicPr>
            <a:picLocks noChangeAspect="1"/>
          </p:cNvPicPr>
          <p:nvPr/>
        </p:nvPicPr>
        <p:blipFill>
          <a:blip r:embed="rId2"/>
          <a:stretch>
            <a:fillRect/>
          </a:stretch>
        </p:blipFill>
        <p:spPr>
          <a:xfrm>
            <a:off x="7833122" y="6432070"/>
            <a:ext cx="1102014" cy="179587"/>
          </a:xfrm>
          <a:prstGeom prst="rect">
            <a:avLst/>
          </a:prstGeom>
        </p:spPr>
      </p:pic>
      <p:sp>
        <p:nvSpPr>
          <p:cNvPr id="6" name="Title 1">
            <a:extLst>
              <a:ext uri="{FF2B5EF4-FFF2-40B4-BE49-F238E27FC236}">
                <a16:creationId xmlns:a16="http://schemas.microsoft.com/office/drawing/2014/main" id="{83ADDBEB-1A29-A7EA-5C6E-6CCF6136782F}"/>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4945749F-1AFF-9259-7A46-3F0962A3E9E6}"/>
              </a:ext>
            </a:extLst>
          </p:cNvPr>
          <p:cNvSpPr>
            <a:spLocks noGrp="1"/>
          </p:cNvSpPr>
          <p:nvPr>
            <p:ph type="body" sz="quarter" idx="19"/>
          </p:nvPr>
        </p:nvSpPr>
        <p:spPr>
          <a:xfrm>
            <a:off x="552450" y="1336431"/>
            <a:ext cx="369957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F2DC3F06-AC40-B663-0878-F753186EAC6D}"/>
              </a:ext>
            </a:extLst>
          </p:cNvPr>
          <p:cNvSpPr>
            <a:spLocks noGrp="1"/>
          </p:cNvSpPr>
          <p:nvPr>
            <p:ph type="body" sz="quarter" idx="20"/>
          </p:nvPr>
        </p:nvSpPr>
        <p:spPr>
          <a:xfrm>
            <a:off x="4865930" y="1336431"/>
            <a:ext cx="369957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7D7793E7-4FF0-1826-550D-29AED23A7027}"/>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0" name="Slide Number Placeholder 3">
            <a:extLst>
              <a:ext uri="{FF2B5EF4-FFF2-40B4-BE49-F238E27FC236}">
                <a16:creationId xmlns:a16="http://schemas.microsoft.com/office/drawing/2014/main" id="{0DA7B5F4-C96D-F257-BBC8-AEB9E3397ABB}"/>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983182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mage + Copy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2" name="Title 1">
            <a:extLst>
              <a:ext uri="{FF2B5EF4-FFF2-40B4-BE49-F238E27FC236}">
                <a16:creationId xmlns:a16="http://schemas.microsoft.com/office/drawing/2014/main" id="{EB70C74E-794A-CB90-3DCA-DCC6A3BD666C}"/>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182306B8-A26B-B7BF-8CB7-4493A3CBA9D6}"/>
              </a:ext>
            </a:extLst>
          </p:cNvPr>
          <p:cNvSpPr>
            <a:spLocks noGrp="1"/>
          </p:cNvSpPr>
          <p:nvPr>
            <p:ph type="body" sz="quarter" idx="20"/>
          </p:nvPr>
        </p:nvSpPr>
        <p:spPr>
          <a:xfrm>
            <a:off x="4865930" y="1336431"/>
            <a:ext cx="3699572" cy="4849295"/>
          </a:xfrm>
        </p:spPr>
        <p:txBody>
          <a:bodyPr>
            <a:normAutofit/>
          </a:bodyPr>
          <a:lstStyle>
            <a:lvl1pPr>
              <a:lnSpc>
                <a:spcPct val="100000"/>
              </a:lnSpc>
              <a:defRPr sz="2100" spc="0" baseline="0">
                <a:solidFill>
                  <a:schemeClr val="tx1"/>
                </a:solidFill>
                <a:latin typeface="Calibri" panose="020F0502020204030204" pitchFamily="34" charset="0"/>
                <a:cs typeface="Calibri" panose="020F0502020204030204" pitchFamily="34" charset="0"/>
              </a:defRPr>
            </a:lvl1pPr>
            <a:lvl2pPr>
              <a:lnSpc>
                <a:spcPct val="100000"/>
              </a:lnSpc>
              <a:defRPr sz="1800" spc="0" baseline="0">
                <a:solidFill>
                  <a:schemeClr val="tx1"/>
                </a:solidFill>
                <a:latin typeface="Calibri" panose="020F0502020204030204" pitchFamily="34" charset="0"/>
                <a:cs typeface="Calibri" panose="020F0502020204030204" pitchFamily="34" charset="0"/>
              </a:defRPr>
            </a:lvl2pPr>
            <a:lvl3pPr>
              <a:lnSpc>
                <a:spcPct val="100000"/>
              </a:lnSpc>
              <a:defRPr sz="1500" spc="0" baseline="0">
                <a:solidFill>
                  <a:schemeClr val="tx1"/>
                </a:solidFill>
                <a:latin typeface="Calibri" panose="020F0502020204030204" pitchFamily="34" charset="0"/>
                <a:cs typeface="Calibri" panose="020F0502020204030204" pitchFamily="34" charset="0"/>
              </a:defRPr>
            </a:lvl3pPr>
            <a:lvl4pPr>
              <a:lnSpc>
                <a:spcPct val="100000"/>
              </a:lnSpc>
              <a:defRPr sz="1350" spc="0" baseline="0">
                <a:solidFill>
                  <a:schemeClr val="tx1"/>
                </a:solidFill>
                <a:latin typeface="Calibri" panose="020F0502020204030204" pitchFamily="34" charset="0"/>
                <a:cs typeface="Calibri" panose="020F0502020204030204" pitchFamily="34" charset="0"/>
              </a:defRPr>
            </a:lvl4pPr>
            <a:lvl5pPr>
              <a:lnSpc>
                <a:spcPct val="100000"/>
              </a:lnSpc>
              <a:defRPr sz="135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23BA7B3A-6DA0-5F95-920B-5E9F04FF015E}"/>
              </a:ext>
            </a:extLst>
          </p:cNvPr>
          <p:cNvSpPr>
            <a:spLocks noGrp="1"/>
          </p:cNvSpPr>
          <p:nvPr>
            <p:ph type="pic" sz="quarter" idx="17" hasCustomPrompt="1"/>
          </p:nvPr>
        </p:nvSpPr>
        <p:spPr>
          <a:xfrm>
            <a:off x="543089" y="1336431"/>
            <a:ext cx="3734982" cy="4849295"/>
          </a:xfrm>
        </p:spPr>
        <p:txBody>
          <a:bodyPr>
            <a:normAutofit/>
          </a:bodyPr>
          <a:lstStyle>
            <a:lvl1pPr marL="0" indent="0">
              <a:buNone/>
              <a:defRPr sz="1950" b="0" spc="-23"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9" name="Footer Placeholder 1">
            <a:extLst>
              <a:ext uri="{FF2B5EF4-FFF2-40B4-BE49-F238E27FC236}">
                <a16:creationId xmlns:a16="http://schemas.microsoft.com/office/drawing/2014/main" id="{A6B318E3-1295-88DA-0919-A8794300523E}"/>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0" name="Slide Number Placeholder 3">
            <a:extLst>
              <a:ext uri="{FF2B5EF4-FFF2-40B4-BE49-F238E27FC236}">
                <a16:creationId xmlns:a16="http://schemas.microsoft.com/office/drawing/2014/main" id="{A637C844-A71A-332D-7F33-D612CE54E6B7}"/>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820280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Left Image + Copy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18" name="Title 1">
            <a:extLst>
              <a:ext uri="{FF2B5EF4-FFF2-40B4-BE49-F238E27FC236}">
                <a16:creationId xmlns:a16="http://schemas.microsoft.com/office/drawing/2014/main" id="{813C1BFD-D380-C314-183F-D18D7F8678A8}"/>
              </a:ext>
            </a:extLst>
          </p:cNvPr>
          <p:cNvSpPr>
            <a:spLocks noGrp="1"/>
          </p:cNvSpPr>
          <p:nvPr>
            <p:ph type="title" hasCustomPrompt="1"/>
          </p:nvPr>
        </p:nvSpPr>
        <p:spPr>
          <a:xfrm>
            <a:off x="3759587" y="316784"/>
            <a:ext cx="4805915" cy="1114451"/>
          </a:xfrm>
        </p:spPr>
        <p:txBody>
          <a:bodyPr anchor="ctr">
            <a:normAutofit/>
          </a:bodyPr>
          <a:lstStyle>
            <a:lvl1pPr>
              <a:defRPr sz="3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3" name="Text Placeholder 5">
            <a:extLst>
              <a:ext uri="{FF2B5EF4-FFF2-40B4-BE49-F238E27FC236}">
                <a16:creationId xmlns:a16="http://schemas.microsoft.com/office/drawing/2014/main" id="{6F022D66-1BD8-5F38-BA72-9D445ECE7231}"/>
              </a:ext>
            </a:extLst>
          </p:cNvPr>
          <p:cNvSpPr>
            <a:spLocks noGrp="1"/>
          </p:cNvSpPr>
          <p:nvPr>
            <p:ph type="body" sz="quarter" idx="20"/>
          </p:nvPr>
        </p:nvSpPr>
        <p:spPr>
          <a:xfrm>
            <a:off x="3759588" y="1550505"/>
            <a:ext cx="4805915" cy="4635221"/>
          </a:xfrm>
        </p:spPr>
        <p:txBody>
          <a:bodyPr>
            <a:normAutofit/>
          </a:bodyPr>
          <a:lstStyle>
            <a:lvl1pPr>
              <a:lnSpc>
                <a:spcPct val="100000"/>
              </a:lnSpc>
              <a:defRPr sz="2100" spc="0" baseline="0">
                <a:solidFill>
                  <a:schemeClr val="tx1"/>
                </a:solidFill>
                <a:latin typeface="Calibri" panose="020F0502020204030204" pitchFamily="34" charset="0"/>
                <a:cs typeface="Calibri" panose="020F0502020204030204" pitchFamily="34" charset="0"/>
              </a:defRPr>
            </a:lvl1pPr>
            <a:lvl2pPr>
              <a:lnSpc>
                <a:spcPct val="100000"/>
              </a:lnSpc>
              <a:defRPr sz="1800" spc="0" baseline="0">
                <a:solidFill>
                  <a:schemeClr val="tx1"/>
                </a:solidFill>
                <a:latin typeface="Calibri" panose="020F0502020204030204" pitchFamily="34" charset="0"/>
                <a:cs typeface="Calibri" panose="020F0502020204030204" pitchFamily="34" charset="0"/>
              </a:defRPr>
            </a:lvl2pPr>
            <a:lvl3pPr>
              <a:lnSpc>
                <a:spcPct val="100000"/>
              </a:lnSpc>
              <a:defRPr sz="1500" spc="0" baseline="0">
                <a:solidFill>
                  <a:schemeClr val="tx1"/>
                </a:solidFill>
                <a:latin typeface="Calibri" panose="020F0502020204030204" pitchFamily="34" charset="0"/>
                <a:cs typeface="Calibri" panose="020F0502020204030204" pitchFamily="34" charset="0"/>
              </a:defRPr>
            </a:lvl3pPr>
            <a:lvl4pPr>
              <a:lnSpc>
                <a:spcPct val="100000"/>
              </a:lnSpc>
              <a:defRPr sz="1350" spc="0" baseline="0">
                <a:solidFill>
                  <a:schemeClr val="tx1"/>
                </a:solidFill>
                <a:latin typeface="Calibri" panose="020F0502020204030204" pitchFamily="34" charset="0"/>
                <a:cs typeface="Calibri" panose="020F0502020204030204" pitchFamily="34" charset="0"/>
              </a:defRPr>
            </a:lvl4pPr>
            <a:lvl5pPr>
              <a:lnSpc>
                <a:spcPct val="100000"/>
              </a:lnSpc>
              <a:defRPr sz="135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a:extLst>
              <a:ext uri="{FF2B5EF4-FFF2-40B4-BE49-F238E27FC236}">
                <a16:creationId xmlns:a16="http://schemas.microsoft.com/office/drawing/2014/main" id="{009163E0-9267-31DE-D057-38B02FB8394B}"/>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D6271461-6D67-236F-97F8-7502FDAC397B}"/>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
        <p:nvSpPr>
          <p:cNvPr id="5" name="Picture Placeholder 4">
            <a:extLst>
              <a:ext uri="{FF2B5EF4-FFF2-40B4-BE49-F238E27FC236}">
                <a16:creationId xmlns:a16="http://schemas.microsoft.com/office/drawing/2014/main" id="{F758AF60-7D18-8BA6-FEAC-D874E3F099FE}"/>
              </a:ext>
            </a:extLst>
          </p:cNvPr>
          <p:cNvSpPr>
            <a:spLocks noGrp="1"/>
          </p:cNvSpPr>
          <p:nvPr>
            <p:ph type="pic" sz="quarter" idx="17" hasCustomPrompt="1"/>
          </p:nvPr>
        </p:nvSpPr>
        <p:spPr>
          <a:xfrm>
            <a:off x="1" y="0"/>
            <a:ext cx="3207543" cy="6858000"/>
          </a:xfrm>
        </p:spPr>
        <p:txBody>
          <a:bodyPr>
            <a:normAutofit/>
          </a:bodyPr>
          <a:lstStyle>
            <a:lvl1pPr marL="0" indent="0">
              <a:buNone/>
              <a:defRPr sz="1950" b="0" spc="-23"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Tree>
    <p:extLst>
      <p:ext uri="{BB962C8B-B14F-4D97-AF65-F5344CB8AC3E}">
        <p14:creationId xmlns:p14="http://schemas.microsoft.com/office/powerpoint/2010/main" val="34410340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mage + Image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7CF76-7A6C-744F-B2CB-558B5801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6" name="Title 1">
            <a:extLst>
              <a:ext uri="{FF2B5EF4-FFF2-40B4-BE49-F238E27FC236}">
                <a16:creationId xmlns:a16="http://schemas.microsoft.com/office/drawing/2014/main" id="{00FD3D3B-662A-1ACF-67B0-C97449BF5C87}"/>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7" name="Picture Placeholder 4">
            <a:extLst>
              <a:ext uri="{FF2B5EF4-FFF2-40B4-BE49-F238E27FC236}">
                <a16:creationId xmlns:a16="http://schemas.microsoft.com/office/drawing/2014/main" id="{B482A989-B950-C285-0F65-F4F6C8E5EF4D}"/>
              </a:ext>
            </a:extLst>
          </p:cNvPr>
          <p:cNvSpPr>
            <a:spLocks noGrp="1"/>
          </p:cNvSpPr>
          <p:nvPr>
            <p:ph type="pic" sz="quarter" idx="17" hasCustomPrompt="1"/>
          </p:nvPr>
        </p:nvSpPr>
        <p:spPr>
          <a:xfrm>
            <a:off x="543089" y="1336431"/>
            <a:ext cx="3734982" cy="4849295"/>
          </a:xfrm>
        </p:spPr>
        <p:txBody>
          <a:bodyPr>
            <a:normAutofit/>
          </a:bodyPr>
          <a:lstStyle>
            <a:lvl1pPr marL="0" indent="0">
              <a:buNone/>
              <a:defRPr sz="1950" b="0" spc="-23"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9" name="Picture Placeholder 4">
            <a:extLst>
              <a:ext uri="{FF2B5EF4-FFF2-40B4-BE49-F238E27FC236}">
                <a16:creationId xmlns:a16="http://schemas.microsoft.com/office/drawing/2014/main" id="{D3F76C61-744E-1F4F-C694-0741380D0213}"/>
              </a:ext>
            </a:extLst>
          </p:cNvPr>
          <p:cNvSpPr>
            <a:spLocks noGrp="1"/>
          </p:cNvSpPr>
          <p:nvPr>
            <p:ph type="pic" sz="quarter" idx="18" hasCustomPrompt="1"/>
          </p:nvPr>
        </p:nvSpPr>
        <p:spPr>
          <a:xfrm>
            <a:off x="4830520" y="1336431"/>
            <a:ext cx="3734982" cy="4849295"/>
          </a:xfrm>
        </p:spPr>
        <p:txBody>
          <a:bodyPr>
            <a:normAutofit/>
          </a:bodyPr>
          <a:lstStyle>
            <a:lvl1pPr marL="0" indent="0">
              <a:buNone/>
              <a:defRPr sz="1950" b="0" spc="-23"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sp>
        <p:nvSpPr>
          <p:cNvPr id="11" name="Footer Placeholder 1">
            <a:extLst>
              <a:ext uri="{FF2B5EF4-FFF2-40B4-BE49-F238E27FC236}">
                <a16:creationId xmlns:a16="http://schemas.microsoft.com/office/drawing/2014/main" id="{B80A57F1-8C48-50BA-D16F-D32AEEE9146C}"/>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2" name="Slide Number Placeholder 3">
            <a:extLst>
              <a:ext uri="{FF2B5EF4-FFF2-40B4-BE49-F238E27FC236}">
                <a16:creationId xmlns:a16="http://schemas.microsoft.com/office/drawing/2014/main" id="{5536B797-80F9-A9D4-F3B9-4308E369C25C}"/>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290482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Image - White">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AFF5BCF8-1873-987E-905C-6D012AEBA8FC}"/>
              </a:ext>
            </a:extLst>
          </p:cNvPr>
          <p:cNvSpPr>
            <a:spLocks noGrp="1"/>
          </p:cNvSpPr>
          <p:nvPr>
            <p:ph type="pic" sz="quarter" idx="17" hasCustomPrompt="1"/>
          </p:nvPr>
        </p:nvSpPr>
        <p:spPr>
          <a:xfrm>
            <a:off x="1" y="1336431"/>
            <a:ext cx="9143999" cy="4849295"/>
          </a:xfrm>
        </p:spPr>
        <p:txBody>
          <a:bodyPr>
            <a:normAutofit/>
          </a:bodyPr>
          <a:lstStyle>
            <a:lvl1pPr marL="0" indent="0">
              <a:buNone/>
              <a:defRPr sz="1950" b="0" spc="-23" baseline="0">
                <a:solidFill>
                  <a:srgbClr val="002138"/>
                </a:solidFill>
                <a:latin typeface="Calibri" panose="020F0502020204030204" pitchFamily="34" charset="0"/>
                <a:cs typeface="Calibri" panose="020F0502020204030204" pitchFamily="34" charset="0"/>
              </a:defRPr>
            </a:lvl1pPr>
          </a:lstStyle>
          <a:p>
            <a:r>
              <a:rPr lang="en-US"/>
              <a:t>Image placeholder</a:t>
            </a:r>
          </a:p>
        </p:txBody>
      </p:sp>
      <p:pic>
        <p:nvPicPr>
          <p:cNvPr id="9" name="Picture 8">
            <a:extLst>
              <a:ext uri="{FF2B5EF4-FFF2-40B4-BE49-F238E27FC236}">
                <a16:creationId xmlns:a16="http://schemas.microsoft.com/office/drawing/2014/main" id="{EFE268D5-C705-2F22-9B21-5E34BEB93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2" name="Title 1">
            <a:extLst>
              <a:ext uri="{FF2B5EF4-FFF2-40B4-BE49-F238E27FC236}">
                <a16:creationId xmlns:a16="http://schemas.microsoft.com/office/drawing/2014/main" id="{88BFBD96-46D1-0518-2A64-62CFDEC6CB50}"/>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EE53DEC2-7631-4FB1-3DC4-8C57654067FF}"/>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E721CE6F-0B56-533F-5CB9-691780FFD7C1}"/>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72332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Text 2">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552044" y="199950"/>
            <a:ext cx="8013458" cy="1143000"/>
          </a:xfrm>
        </p:spPr>
        <p:txBody>
          <a:bodyPr tIns="0" bIns="0" anchor="ctr" anchorCtr="0">
            <a:normAutofit/>
          </a:bodyPr>
          <a:lstStyle>
            <a:lvl1pPr>
              <a:defRPr sz="405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16" name="Text Placeholder 5"/>
          <p:cNvSpPr>
            <a:spLocks noGrp="1"/>
          </p:cNvSpPr>
          <p:nvPr>
            <p:ph type="body" sz="quarter" idx="15"/>
          </p:nvPr>
        </p:nvSpPr>
        <p:spPr>
          <a:xfrm>
            <a:off x="4865525" y="1851025"/>
            <a:ext cx="3699977" cy="3906838"/>
          </a:xfrm>
        </p:spPr>
        <p:txBody>
          <a:bodyPr/>
          <a:lstStyle>
            <a:lvl1pPr marL="342900" indent="-342900">
              <a:buFont typeface="Arial" charset="0"/>
              <a:buChar char="•"/>
              <a:defRPr b="0" i="0"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
        <p:nvSpPr>
          <p:cNvPr id="18" name="Text Placeholder 5"/>
          <p:cNvSpPr>
            <a:spLocks noGrp="1"/>
          </p:cNvSpPr>
          <p:nvPr>
            <p:ph type="body" sz="quarter" idx="12"/>
          </p:nvPr>
        </p:nvSpPr>
        <p:spPr>
          <a:xfrm>
            <a:off x="552045" y="1851025"/>
            <a:ext cx="3699977" cy="3906838"/>
          </a:xfrm>
        </p:spPr>
        <p:txBody>
          <a:bodyPr/>
          <a:lstStyle>
            <a:lvl1pPr marL="342900" indent="-342900">
              <a:buFont typeface="Arial" charset="0"/>
              <a:buChar char="•"/>
              <a:defRPr b="0" i="0"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hape 135"/>
          <p:cNvSpPr/>
          <p:nvPr userDrawn="1"/>
        </p:nvSpPr>
        <p:spPr>
          <a:xfrm flipV="1">
            <a:off x="224203" y="1472786"/>
            <a:ext cx="8600084" cy="37058"/>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
        <p:nvSpPr>
          <p:cNvPr id="20" name="Shape 135"/>
          <p:cNvSpPr/>
          <p:nvPr userDrawn="1"/>
        </p:nvSpPr>
        <p:spPr>
          <a:xfrm flipV="1">
            <a:off x="202480" y="6126519"/>
            <a:ext cx="8739296" cy="0"/>
          </a:xfrm>
          <a:prstGeom prst="line">
            <a:avLst/>
          </a:prstGeom>
          <a:ln w="25400">
            <a:solidFill>
              <a:srgbClr val="4CC5FF"/>
            </a:solidFill>
          </a:ln>
        </p:spPr>
        <p:txBody>
          <a:bodyPr lIns="0" tIns="0" rIns="0" bIns="0"/>
          <a:lstStyle/>
          <a:p>
            <a:pPr algn="l" defTabSz="342905">
              <a:defRPr sz="1200">
                <a:latin typeface="+mj-lt"/>
                <a:ea typeface="+mj-ea"/>
                <a:cs typeface="+mj-cs"/>
                <a:sym typeface="Helvetica"/>
              </a:defRPr>
            </a:pPr>
            <a:endParaRPr sz="900"/>
          </a:p>
        </p:txBody>
      </p:sp>
    </p:spTree>
    <p:extLst>
      <p:ext uri="{BB962C8B-B14F-4D97-AF65-F5344CB8AC3E}">
        <p14:creationId xmlns:p14="http://schemas.microsoft.com/office/powerpoint/2010/main" val="4171077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BF9B5-4A92-4917-C433-57E1BD00A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3" name="Title 1">
            <a:extLst>
              <a:ext uri="{FF2B5EF4-FFF2-40B4-BE49-F238E27FC236}">
                <a16:creationId xmlns:a16="http://schemas.microsoft.com/office/drawing/2014/main" id="{629AD96A-3BC7-312F-3767-99783FC1040B}"/>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4" name="Footer Placeholder 1">
            <a:extLst>
              <a:ext uri="{FF2B5EF4-FFF2-40B4-BE49-F238E27FC236}">
                <a16:creationId xmlns:a16="http://schemas.microsoft.com/office/drawing/2014/main" id="{649A9550-FFF2-1722-33BF-5108B49FEB47}"/>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5" name="Slide Number Placeholder 3">
            <a:extLst>
              <a:ext uri="{FF2B5EF4-FFF2-40B4-BE49-F238E27FC236}">
                <a16:creationId xmlns:a16="http://schemas.microsoft.com/office/drawing/2014/main" id="{A0A423E0-8E76-90EA-8AEC-F656C2F3DAAB}"/>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4935402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B3721910-C0C6-0318-F55E-B5834CF93D9C}"/>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C8744D67-403B-C59C-C66F-BCA6E9B9CD35}"/>
              </a:ext>
            </a:extLst>
          </p:cNvPr>
          <p:cNvPicPr>
            <a:picLocks noChangeAspect="1"/>
          </p:cNvPicPr>
          <p:nvPr/>
        </p:nvPicPr>
        <p:blipFill>
          <a:blip r:embed="rId3"/>
          <a:stretch>
            <a:fillRect/>
          </a:stretch>
        </p:blipFill>
        <p:spPr>
          <a:xfrm>
            <a:off x="7833122" y="6432070"/>
            <a:ext cx="1102014" cy="179587"/>
          </a:xfrm>
          <a:prstGeom prst="rect">
            <a:avLst/>
          </a:prstGeom>
        </p:spPr>
      </p:pic>
      <p:sp>
        <p:nvSpPr>
          <p:cNvPr id="3" name="Title 1">
            <a:extLst>
              <a:ext uri="{FF2B5EF4-FFF2-40B4-BE49-F238E27FC236}">
                <a16:creationId xmlns:a16="http://schemas.microsoft.com/office/drawing/2014/main" id="{EC2C7A5D-4F70-C3FB-EA9D-AE37BBB5C958}"/>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7" name="Footer Placeholder 1">
            <a:extLst>
              <a:ext uri="{FF2B5EF4-FFF2-40B4-BE49-F238E27FC236}">
                <a16:creationId xmlns:a16="http://schemas.microsoft.com/office/drawing/2014/main" id="{DF727B29-C393-E560-1D09-A948B107B168}"/>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778DC01E-F580-3EF5-94EC-6F0686A996D8}"/>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7204315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lank -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FFB91-78DA-D861-565C-1A6D11D0ED15}"/>
              </a:ext>
            </a:extLst>
          </p:cNvPr>
          <p:cNvSpPr/>
          <p:nvPr/>
        </p:nvSpPr>
        <p:spPr>
          <a:xfrm>
            <a:off x="0" y="0"/>
            <a:ext cx="9144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25ED2F98-69C5-3F79-60AA-8706386E6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5CFC8148-5034-5AE3-254C-8FDB800756E5}"/>
              </a:ext>
            </a:extLst>
          </p:cNvPr>
          <p:cNvPicPr>
            <a:picLocks noChangeAspect="1"/>
          </p:cNvPicPr>
          <p:nvPr/>
        </p:nvPicPr>
        <p:blipFill>
          <a:blip r:embed="rId3"/>
          <a:stretch>
            <a:fillRect/>
          </a:stretch>
        </p:blipFill>
        <p:spPr>
          <a:xfrm>
            <a:off x="7833122" y="6432070"/>
            <a:ext cx="1102014" cy="179587"/>
          </a:xfrm>
          <a:prstGeom prst="rect">
            <a:avLst/>
          </a:prstGeom>
        </p:spPr>
      </p:pic>
      <p:sp>
        <p:nvSpPr>
          <p:cNvPr id="3" name="Title 1">
            <a:extLst>
              <a:ext uri="{FF2B5EF4-FFF2-40B4-BE49-F238E27FC236}">
                <a16:creationId xmlns:a16="http://schemas.microsoft.com/office/drawing/2014/main" id="{E11063C3-A441-6A23-B817-070B8E36A909}"/>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4" name="Footer Placeholder 1">
            <a:extLst>
              <a:ext uri="{FF2B5EF4-FFF2-40B4-BE49-F238E27FC236}">
                <a16:creationId xmlns:a16="http://schemas.microsoft.com/office/drawing/2014/main" id="{58E3C4FA-8471-0A8A-3A1F-5D6A9AEEFF25}"/>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5" name="Slide Number Placeholder 3">
            <a:extLst>
              <a:ext uri="{FF2B5EF4-FFF2-40B4-BE49-F238E27FC236}">
                <a16:creationId xmlns:a16="http://schemas.microsoft.com/office/drawing/2014/main" id="{03F80894-4186-7DE8-70B2-72C2C9B90F1E}"/>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5814036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lank - White - Knot">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FF057776-ADD8-ECC2-9F36-E9AF2A2CF38E}"/>
              </a:ext>
            </a:extLst>
          </p:cNvPr>
          <p:cNvPicPr>
            <a:picLocks noChangeAspect="1"/>
          </p:cNvPicPr>
          <p:nvPr/>
        </p:nvPicPr>
        <p:blipFill>
          <a:blip r:embed="rId2"/>
          <a:stretch>
            <a:fillRect/>
          </a:stretch>
        </p:blipFill>
        <p:spPr>
          <a:xfrm>
            <a:off x="8778581" y="6406098"/>
            <a:ext cx="219864" cy="293152"/>
          </a:xfrm>
          <a:prstGeom prst="rect">
            <a:avLst/>
          </a:prstGeom>
        </p:spPr>
      </p:pic>
      <p:sp>
        <p:nvSpPr>
          <p:cNvPr id="2" name="Title 1">
            <a:extLst>
              <a:ext uri="{FF2B5EF4-FFF2-40B4-BE49-F238E27FC236}">
                <a16:creationId xmlns:a16="http://schemas.microsoft.com/office/drawing/2014/main" id="{5AE4BFBD-27D8-C1B4-F716-04FB69D0CA30}"/>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B599440E-6A37-1843-F7B2-4DACA32CDC19}"/>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682F0685-7C0C-3947-CF48-E0D85AACA317}"/>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41408468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nk - Blue - Knot">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5F3115C7-8065-BC9A-AAC7-F107B7571D5F}"/>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0323360-55C8-8E4C-8F59-E580235B8643}"/>
              </a:ext>
            </a:extLst>
          </p:cNvPr>
          <p:cNvPicPr>
            <a:picLocks noChangeAspect="1"/>
          </p:cNvPicPr>
          <p:nvPr/>
        </p:nvPicPr>
        <p:blipFill>
          <a:blip r:embed="rId3"/>
          <a:stretch>
            <a:fillRect/>
          </a:stretch>
        </p:blipFill>
        <p:spPr>
          <a:xfrm>
            <a:off x="8786164" y="6432069"/>
            <a:ext cx="204701" cy="241234"/>
          </a:xfrm>
          <a:prstGeom prst="rect">
            <a:avLst/>
          </a:prstGeom>
        </p:spPr>
      </p:pic>
      <p:sp>
        <p:nvSpPr>
          <p:cNvPr id="3" name="Title 1">
            <a:extLst>
              <a:ext uri="{FF2B5EF4-FFF2-40B4-BE49-F238E27FC236}">
                <a16:creationId xmlns:a16="http://schemas.microsoft.com/office/drawing/2014/main" id="{81D391C8-FBD3-53F3-BEB1-4BF236ABE955}"/>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Footer Placeholder 1">
            <a:extLst>
              <a:ext uri="{FF2B5EF4-FFF2-40B4-BE49-F238E27FC236}">
                <a16:creationId xmlns:a16="http://schemas.microsoft.com/office/drawing/2014/main" id="{C0DF6F56-9949-328E-0D56-F9FF6B429C4D}"/>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7" name="Slide Number Placeholder 3">
            <a:extLst>
              <a:ext uri="{FF2B5EF4-FFF2-40B4-BE49-F238E27FC236}">
                <a16:creationId xmlns:a16="http://schemas.microsoft.com/office/drawing/2014/main" id="{3DEC965B-34CE-F65D-0720-90F1A6BE46C5}"/>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705682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lank - Gray - Kno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C7B75D-F056-CC2A-F68E-7097789135AB}"/>
              </a:ext>
            </a:extLst>
          </p:cNvPr>
          <p:cNvSpPr/>
          <p:nvPr/>
        </p:nvSpPr>
        <p:spPr>
          <a:xfrm>
            <a:off x="0" y="0"/>
            <a:ext cx="9144000"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descr="A picture containing drawing&#10;&#10;Description automatically generated">
            <a:extLst>
              <a:ext uri="{FF2B5EF4-FFF2-40B4-BE49-F238E27FC236}">
                <a16:creationId xmlns:a16="http://schemas.microsoft.com/office/drawing/2014/main" id="{1ED179CC-0F38-58F2-AB98-44824DD73DE6}"/>
              </a:ext>
            </a:extLst>
          </p:cNvPr>
          <p:cNvPicPr>
            <a:picLocks noChangeAspect="1"/>
          </p:cNvPicPr>
          <p:nvPr/>
        </p:nvPicPr>
        <p:blipFill>
          <a:blip r:embed="rId2"/>
          <a:stretch>
            <a:fillRect/>
          </a:stretch>
        </p:blipFill>
        <p:spPr>
          <a:xfrm>
            <a:off x="8786164" y="6432069"/>
            <a:ext cx="204701" cy="241234"/>
          </a:xfrm>
          <a:prstGeom prst="rect">
            <a:avLst/>
          </a:prstGeom>
        </p:spPr>
      </p:pic>
      <p:sp>
        <p:nvSpPr>
          <p:cNvPr id="2" name="Title 1">
            <a:extLst>
              <a:ext uri="{FF2B5EF4-FFF2-40B4-BE49-F238E27FC236}">
                <a16:creationId xmlns:a16="http://schemas.microsoft.com/office/drawing/2014/main" id="{8BDD0970-C538-20AA-46B6-760017840761}"/>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3" name="Footer Placeholder 1">
            <a:extLst>
              <a:ext uri="{FF2B5EF4-FFF2-40B4-BE49-F238E27FC236}">
                <a16:creationId xmlns:a16="http://schemas.microsoft.com/office/drawing/2014/main" id="{CC7BC19B-EBDA-4CDB-2530-91BD65F30512}"/>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B7729B03-F13C-BAFE-C5C0-50897BC6C871}"/>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6036742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7804972-7A32-58CA-46B5-434E7066328F}"/>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279838" y="426846"/>
            <a:ext cx="1908179" cy="646581"/>
          </a:xfrm>
          <a:prstGeom prst="rect">
            <a:avLst/>
          </a:prstGeom>
        </p:spPr>
      </p:pic>
      <p:sp>
        <p:nvSpPr>
          <p:cNvPr id="7" name="Title 1">
            <a:extLst>
              <a:ext uri="{FF2B5EF4-FFF2-40B4-BE49-F238E27FC236}">
                <a16:creationId xmlns:a16="http://schemas.microsoft.com/office/drawing/2014/main" id="{C0D0339A-6A82-C13F-0550-492A59558616}"/>
              </a:ext>
            </a:extLst>
          </p:cNvPr>
          <p:cNvSpPr>
            <a:spLocks noGrp="1"/>
          </p:cNvSpPr>
          <p:nvPr>
            <p:ph type="title" hasCustomPrompt="1"/>
          </p:nvPr>
        </p:nvSpPr>
        <p:spPr>
          <a:xfrm>
            <a:off x="655245" y="1462255"/>
            <a:ext cx="8013458" cy="393349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Closing Slide</a:t>
            </a:r>
          </a:p>
        </p:txBody>
      </p:sp>
    </p:spTree>
    <p:extLst>
      <p:ext uri="{BB962C8B-B14F-4D97-AF65-F5344CB8AC3E}">
        <p14:creationId xmlns:p14="http://schemas.microsoft.com/office/powerpoint/2010/main" val="17494230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losing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32C48DE-6905-9EFA-5020-336F661A7B6F}"/>
              </a:ext>
            </a:extLst>
          </p:cNvPr>
          <p:cNvPicPr>
            <a:picLocks noChangeAspect="1"/>
          </p:cNvPicPr>
          <p:nvPr userDrawn="1"/>
        </p:nvPicPr>
        <p:blipFill>
          <a:blip r:embed="rId2"/>
          <a:stretch>
            <a:fillRect/>
          </a:stretch>
        </p:blipFill>
        <p:spPr>
          <a:xfrm>
            <a:off x="-69469" y="-29789"/>
            <a:ext cx="9219704"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279838" y="426846"/>
            <a:ext cx="1908179" cy="646581"/>
          </a:xfrm>
          <a:prstGeom prst="rect">
            <a:avLst/>
          </a:prstGeom>
        </p:spPr>
      </p:pic>
      <p:sp>
        <p:nvSpPr>
          <p:cNvPr id="14" name="Title 1">
            <a:extLst>
              <a:ext uri="{FF2B5EF4-FFF2-40B4-BE49-F238E27FC236}">
                <a16:creationId xmlns:a16="http://schemas.microsoft.com/office/drawing/2014/main" id="{00024F6F-B111-B3B2-DBA1-A0D21018A5B5}"/>
              </a:ext>
            </a:extLst>
          </p:cNvPr>
          <p:cNvSpPr>
            <a:spLocks noGrp="1"/>
          </p:cNvSpPr>
          <p:nvPr>
            <p:ph type="title" hasCustomPrompt="1"/>
          </p:nvPr>
        </p:nvSpPr>
        <p:spPr>
          <a:xfrm>
            <a:off x="655245" y="1462255"/>
            <a:ext cx="8013458" cy="393349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Closing Slide</a:t>
            </a:r>
          </a:p>
        </p:txBody>
      </p:sp>
    </p:spTree>
    <p:extLst>
      <p:ext uri="{BB962C8B-B14F-4D97-AF65-F5344CB8AC3E}">
        <p14:creationId xmlns:p14="http://schemas.microsoft.com/office/powerpoint/2010/main" val="17685780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Holder">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95C31F10-F9DB-F219-335D-4EED4942072A}"/>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806143" y="2834757"/>
            <a:ext cx="3507440" cy="1188486"/>
          </a:xfrm>
          <a:prstGeom prst="rect">
            <a:avLst/>
          </a:prstGeom>
        </p:spPr>
      </p:pic>
    </p:spTree>
    <p:extLst>
      <p:ext uri="{BB962C8B-B14F-4D97-AF65-F5344CB8AC3E}">
        <p14:creationId xmlns:p14="http://schemas.microsoft.com/office/powerpoint/2010/main" val="19350522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Holder - V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30ED7D4-D267-E6D8-A526-4E1C02B3B127}"/>
              </a:ext>
            </a:extLst>
          </p:cNvPr>
          <p:cNvPicPr>
            <a:picLocks noChangeAspect="1"/>
          </p:cNvPicPr>
          <p:nvPr userDrawn="1"/>
        </p:nvPicPr>
        <p:blipFill>
          <a:blip r:embed="rId2"/>
          <a:stretch>
            <a:fillRect/>
          </a:stretch>
        </p:blipFill>
        <p:spPr>
          <a:xfrm>
            <a:off x="-69469" y="-29789"/>
            <a:ext cx="9219704" cy="691757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D4D33DD-E390-ED4E-8195-CF6C4A8F9F22}"/>
              </a:ext>
            </a:extLst>
          </p:cNvPr>
          <p:cNvPicPr>
            <a:picLocks noChangeAspect="1"/>
          </p:cNvPicPr>
          <p:nvPr/>
        </p:nvPicPr>
        <p:blipFill>
          <a:blip r:embed="rId3"/>
          <a:stretch>
            <a:fillRect/>
          </a:stretch>
        </p:blipFill>
        <p:spPr>
          <a:xfrm>
            <a:off x="806143" y="2834757"/>
            <a:ext cx="3507440" cy="1188486"/>
          </a:xfrm>
          <a:prstGeom prst="rect">
            <a:avLst/>
          </a:prstGeom>
        </p:spPr>
      </p:pic>
    </p:spTree>
    <p:extLst>
      <p:ext uri="{BB962C8B-B14F-4D97-AF65-F5344CB8AC3E}">
        <p14:creationId xmlns:p14="http://schemas.microsoft.com/office/powerpoint/2010/main" val="3207155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ph">
    <p:spTree>
      <p:nvGrpSpPr>
        <p:cNvPr id="1" name=""/>
        <p:cNvGrpSpPr/>
        <p:nvPr/>
      </p:nvGrpSpPr>
      <p:grpSpPr>
        <a:xfrm>
          <a:off x="0" y="0"/>
          <a:ext cx="0" cy="0"/>
          <a:chOff x="0" y="0"/>
          <a:chExt cx="0" cy="0"/>
        </a:xfrm>
      </p:grpSpPr>
      <p:sp>
        <p:nvSpPr>
          <p:cNvPr id="12" name="Shape 53"/>
          <p:cNvSpPr/>
          <p:nvPr userDrawn="1"/>
        </p:nvSpPr>
        <p:spPr>
          <a:xfrm>
            <a:off x="0" y="1504664"/>
            <a:ext cx="9144000" cy="4621855"/>
          </a:xfrm>
          <a:prstGeom prst="rect">
            <a:avLst/>
          </a:prstGeom>
          <a:solidFill>
            <a:srgbClr val="BFCED6">
              <a:alpha val="45000"/>
            </a:srgbClr>
          </a:solidFill>
          <a:ln w="12700">
            <a:miter lim="400000"/>
          </a:ln>
        </p:spPr>
        <p:txBody>
          <a:bodyPr lIns="0" tIns="0" rIns="0" bIns="0" anchor="ctr"/>
          <a:lstStyle/>
          <a:p>
            <a:pPr lvl="0"/>
            <a:endParaRPr sz="135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20"/>
            <a:ext cx="1875235" cy="731481"/>
          </a:xfrm>
          <a:prstGeom prst="rect">
            <a:avLst/>
          </a:prstGeom>
        </p:spPr>
      </p:pic>
      <p:sp>
        <p:nvSpPr>
          <p:cNvPr id="17" name="Title 1"/>
          <p:cNvSpPr>
            <a:spLocks noGrp="1"/>
          </p:cNvSpPr>
          <p:nvPr>
            <p:ph type="title" hasCustomPrompt="1"/>
          </p:nvPr>
        </p:nvSpPr>
        <p:spPr>
          <a:xfrm>
            <a:off x="552044" y="199950"/>
            <a:ext cx="8013458" cy="1143000"/>
          </a:xfrm>
        </p:spPr>
        <p:txBody>
          <a:bodyPr>
            <a:normAutofit/>
          </a:bodyPr>
          <a:lstStyle>
            <a:lvl1pPr>
              <a:defRPr sz="4050" b="1" i="0" baseline="0">
                <a:solidFill>
                  <a:schemeClr val="accent1"/>
                </a:solidFill>
              </a:defRPr>
            </a:lvl1pPr>
          </a:lstStyle>
          <a:p>
            <a:r>
              <a:rPr lang="en-US" dirty="0"/>
              <a:t>Slide Title</a:t>
            </a:r>
          </a:p>
        </p:txBody>
      </p:sp>
      <p:sp>
        <p:nvSpPr>
          <p:cNvPr id="2" name="Footer Placeholder 1"/>
          <p:cNvSpPr>
            <a:spLocks noGrp="1"/>
          </p:cNvSpPr>
          <p:nvPr>
            <p:ph type="ftr" sz="quarter" idx="10"/>
          </p:nvPr>
        </p:nvSpPr>
        <p:spPr/>
        <p:txBody>
          <a:bodyPr/>
          <a:lstStyle/>
          <a:p>
            <a:r>
              <a:rPr lang="en-US"/>
              <a:t>© 2016 The Gordian Group, Inc. All Rights Reserved.</a:t>
            </a:r>
            <a:endParaRPr lang="en-US" dirty="0"/>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18" name="Text Placeholder 5"/>
          <p:cNvSpPr>
            <a:spLocks noGrp="1"/>
          </p:cNvSpPr>
          <p:nvPr>
            <p:ph type="body" sz="quarter" idx="12" hasCustomPrompt="1"/>
          </p:nvPr>
        </p:nvSpPr>
        <p:spPr>
          <a:xfrm>
            <a:off x="552450" y="1851026"/>
            <a:ext cx="7962900" cy="539298"/>
          </a:xfrm>
        </p:spPr>
        <p:txBody>
          <a:bodyPr/>
          <a:lstStyle>
            <a:lvl1pPr marL="0" indent="0">
              <a:buNone/>
              <a:defRPr b="1" baseline="0">
                <a:solidFill>
                  <a:schemeClr val="accent1"/>
                </a:solidFill>
              </a:defRPr>
            </a:lvl1pPr>
          </a:lstStyle>
          <a:p>
            <a:pPr lvl="0"/>
            <a:r>
              <a:rPr lang="en-US" dirty="0"/>
              <a:t>Paragraph Title</a:t>
            </a:r>
          </a:p>
        </p:txBody>
      </p:sp>
      <p:sp>
        <p:nvSpPr>
          <p:cNvPr id="10" name="Text Placeholder 5"/>
          <p:cNvSpPr>
            <a:spLocks noGrp="1"/>
          </p:cNvSpPr>
          <p:nvPr>
            <p:ph type="body" sz="quarter" idx="13" hasCustomPrompt="1"/>
          </p:nvPr>
        </p:nvSpPr>
        <p:spPr>
          <a:xfrm>
            <a:off x="552450" y="2481986"/>
            <a:ext cx="7962900" cy="3303352"/>
          </a:xfrm>
        </p:spPr>
        <p:txBody>
          <a:bodyPr/>
          <a:lstStyle>
            <a:lvl1pPr marL="0" indent="0">
              <a:buNone/>
              <a:defRPr b="0" baseline="0">
                <a:solidFill>
                  <a:schemeClr val="tx1"/>
                </a:solidFill>
              </a:defRPr>
            </a:lvl1pPr>
          </a:lstStyle>
          <a:p>
            <a:pPr lvl="0"/>
            <a:r>
              <a:rPr lang="en-US" dirty="0"/>
              <a:t>Paragraph text</a:t>
            </a:r>
          </a:p>
        </p:txBody>
      </p:sp>
    </p:spTree>
    <p:extLst>
      <p:ext uri="{BB962C8B-B14F-4D97-AF65-F5344CB8AC3E}">
        <p14:creationId xmlns:p14="http://schemas.microsoft.com/office/powerpoint/2010/main" val="8580063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B0ECF00-5851-5824-C00B-D1DAB6C8021F}"/>
              </a:ext>
            </a:extLst>
          </p:cNvPr>
          <p:cNvPicPr>
            <a:picLocks noChangeAspect="1"/>
          </p:cNvPicPr>
          <p:nvPr/>
        </p:nvPicPr>
        <p:blipFill>
          <a:blip r:embed="rId2"/>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D619ED8D-12FE-AC4E-28B0-6FB0E4D9AB1E}"/>
              </a:ext>
            </a:extLst>
          </p:cNvPr>
          <p:cNvSpPr>
            <a:spLocks noGrp="1"/>
          </p:cNvSpPr>
          <p:nvPr>
            <p:ph type="title" hasCustomPrompt="1"/>
          </p:nvPr>
        </p:nvSpPr>
        <p:spPr>
          <a:xfrm>
            <a:off x="655246" y="2495632"/>
            <a:ext cx="7895234" cy="114300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Slide Title</a:t>
            </a:r>
          </a:p>
        </p:txBody>
      </p:sp>
      <p:sp>
        <p:nvSpPr>
          <p:cNvPr id="11" name="Text Placeholder 5">
            <a:extLst>
              <a:ext uri="{FF2B5EF4-FFF2-40B4-BE49-F238E27FC236}">
                <a16:creationId xmlns:a16="http://schemas.microsoft.com/office/drawing/2014/main" id="{A272D972-D84D-03C3-9476-FC6A94E09937}"/>
              </a:ext>
            </a:extLst>
          </p:cNvPr>
          <p:cNvSpPr>
            <a:spLocks noGrp="1"/>
          </p:cNvSpPr>
          <p:nvPr>
            <p:ph type="body" sz="quarter" idx="13" hasCustomPrompt="1"/>
          </p:nvPr>
        </p:nvSpPr>
        <p:spPr>
          <a:xfrm>
            <a:off x="660832" y="3693827"/>
            <a:ext cx="7889734" cy="1745276"/>
          </a:xfrm>
        </p:spPr>
        <p:txBody>
          <a:bodyPr/>
          <a:lstStyle>
            <a:lvl1pPr marL="0" indent="0">
              <a:lnSpc>
                <a:spcPct val="100000"/>
              </a:lnSpc>
              <a:buNone/>
              <a:defRPr b="0" i="0" spc="0" baseline="0">
                <a:solidFill>
                  <a:schemeClr val="bg1"/>
                </a:solidFill>
                <a:latin typeface="Calibri" panose="020F0502020204030204" pitchFamily="34" charset="0"/>
                <a:ea typeface="Helvetica Neue Light" panose="02000403000000020004" pitchFamily="2" charset="0"/>
                <a:cs typeface="Calibri" panose="020F0502020204030204" pitchFamily="34" charset="0"/>
              </a:defRPr>
            </a:lvl1pPr>
          </a:lstStyle>
          <a:p>
            <a:pPr lvl="0"/>
            <a:r>
              <a:rPr lang="en-US"/>
              <a:t>Subhead</a:t>
            </a:r>
          </a:p>
        </p:txBody>
      </p:sp>
      <p:pic>
        <p:nvPicPr>
          <p:cNvPr id="12" name="Picture 11" descr="A picture containing table&#10;&#10;Description automatically generated">
            <a:extLst>
              <a:ext uri="{FF2B5EF4-FFF2-40B4-BE49-F238E27FC236}">
                <a16:creationId xmlns:a16="http://schemas.microsoft.com/office/drawing/2014/main" id="{8AF075D2-119E-424F-5E00-EDE6C264EAE7}"/>
              </a:ext>
            </a:extLst>
          </p:cNvPr>
          <p:cNvPicPr>
            <a:picLocks noChangeAspect="1"/>
          </p:cNvPicPr>
          <p:nvPr/>
        </p:nvPicPr>
        <p:blipFill>
          <a:blip r:embed="rId3"/>
          <a:stretch>
            <a:fillRect/>
          </a:stretch>
        </p:blipFill>
        <p:spPr>
          <a:xfrm>
            <a:off x="737039" y="1769810"/>
            <a:ext cx="1886892" cy="307493"/>
          </a:xfrm>
          <a:prstGeom prst="rect">
            <a:avLst/>
          </a:prstGeom>
        </p:spPr>
      </p:pic>
    </p:spTree>
    <p:extLst>
      <p:ext uri="{BB962C8B-B14F-4D97-AF65-F5344CB8AC3E}">
        <p14:creationId xmlns:p14="http://schemas.microsoft.com/office/powerpoint/2010/main" val="1600314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 V2">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32D533C0-7367-FB34-7723-BD900F4DAC04}"/>
              </a:ext>
            </a:extLst>
          </p:cNvPr>
          <p:cNvPicPr>
            <a:picLocks noChangeAspect="1"/>
          </p:cNvPicPr>
          <p:nvPr/>
        </p:nvPicPr>
        <p:blipFill>
          <a:blip r:embed="rId2"/>
          <a:stretch>
            <a:fillRect/>
          </a:stretch>
        </p:blipFill>
        <p:spPr>
          <a:xfrm>
            <a:off x="-69469" y="-29789"/>
            <a:ext cx="9219704" cy="6917577"/>
          </a:xfrm>
          <a:prstGeom prst="rect">
            <a:avLst/>
          </a:prstGeom>
        </p:spPr>
      </p:pic>
      <p:pic>
        <p:nvPicPr>
          <p:cNvPr id="19" name="Picture 18" descr="A picture containing table&#10;&#10;Description automatically generated">
            <a:extLst>
              <a:ext uri="{FF2B5EF4-FFF2-40B4-BE49-F238E27FC236}">
                <a16:creationId xmlns:a16="http://schemas.microsoft.com/office/drawing/2014/main" id="{0CFDF56E-0072-57F9-3AE0-478C18948594}"/>
              </a:ext>
            </a:extLst>
          </p:cNvPr>
          <p:cNvPicPr>
            <a:picLocks noChangeAspect="1"/>
          </p:cNvPicPr>
          <p:nvPr/>
        </p:nvPicPr>
        <p:blipFill>
          <a:blip r:embed="rId3"/>
          <a:stretch>
            <a:fillRect/>
          </a:stretch>
        </p:blipFill>
        <p:spPr>
          <a:xfrm>
            <a:off x="737039" y="1769810"/>
            <a:ext cx="1886892" cy="307493"/>
          </a:xfrm>
          <a:prstGeom prst="rect">
            <a:avLst/>
          </a:prstGeom>
        </p:spPr>
      </p:pic>
      <p:sp>
        <p:nvSpPr>
          <p:cNvPr id="6" name="Title 1">
            <a:extLst>
              <a:ext uri="{FF2B5EF4-FFF2-40B4-BE49-F238E27FC236}">
                <a16:creationId xmlns:a16="http://schemas.microsoft.com/office/drawing/2014/main" id="{941625D8-FD4C-BC36-C737-0E9FF49EB2C2}"/>
              </a:ext>
            </a:extLst>
          </p:cNvPr>
          <p:cNvSpPr>
            <a:spLocks noGrp="1"/>
          </p:cNvSpPr>
          <p:nvPr>
            <p:ph type="title" hasCustomPrompt="1"/>
          </p:nvPr>
        </p:nvSpPr>
        <p:spPr>
          <a:xfrm>
            <a:off x="655246" y="2495632"/>
            <a:ext cx="7895234" cy="114300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Slide Title</a:t>
            </a:r>
          </a:p>
        </p:txBody>
      </p:sp>
      <p:sp>
        <p:nvSpPr>
          <p:cNvPr id="7" name="Text Placeholder 5">
            <a:extLst>
              <a:ext uri="{FF2B5EF4-FFF2-40B4-BE49-F238E27FC236}">
                <a16:creationId xmlns:a16="http://schemas.microsoft.com/office/drawing/2014/main" id="{FC710C8A-1CBD-9FE9-D25B-220E88635012}"/>
              </a:ext>
            </a:extLst>
          </p:cNvPr>
          <p:cNvSpPr>
            <a:spLocks noGrp="1"/>
          </p:cNvSpPr>
          <p:nvPr>
            <p:ph type="body" sz="quarter" idx="13" hasCustomPrompt="1"/>
          </p:nvPr>
        </p:nvSpPr>
        <p:spPr>
          <a:xfrm>
            <a:off x="660832" y="3693827"/>
            <a:ext cx="7889734" cy="1745276"/>
          </a:xfrm>
        </p:spPr>
        <p:txBody>
          <a:bodyPr/>
          <a:lstStyle>
            <a:lvl1pPr marL="0" indent="0">
              <a:lnSpc>
                <a:spcPct val="100000"/>
              </a:lnSpc>
              <a:buNone/>
              <a:defRPr b="0" i="0" spc="0" baseline="0">
                <a:solidFill>
                  <a:schemeClr val="bg1"/>
                </a:solidFill>
                <a:latin typeface="Calibri" panose="020F0502020204030204" pitchFamily="34" charset="0"/>
                <a:ea typeface="Helvetica Neue Light" panose="02000403000000020004" pitchFamily="2" charset="0"/>
                <a:cs typeface="Calibri" panose="020F0502020204030204" pitchFamily="34" charset="0"/>
              </a:defRPr>
            </a:lvl1pPr>
          </a:lstStyle>
          <a:p>
            <a:pPr lvl="0"/>
            <a:r>
              <a:rPr lang="en-US"/>
              <a:t>Subhead</a:t>
            </a:r>
          </a:p>
        </p:txBody>
      </p:sp>
      <p:pic>
        <p:nvPicPr>
          <p:cNvPr id="2" name="Picture 1" descr="Background pattern&#10;&#10;Description automatically generated">
            <a:extLst>
              <a:ext uri="{FF2B5EF4-FFF2-40B4-BE49-F238E27FC236}">
                <a16:creationId xmlns:a16="http://schemas.microsoft.com/office/drawing/2014/main" id="{D638BB5A-0528-BCBC-74AA-C5B2797783BA}"/>
              </a:ext>
            </a:extLst>
          </p:cNvPr>
          <p:cNvPicPr>
            <a:picLocks noChangeAspect="1"/>
          </p:cNvPicPr>
          <p:nvPr userDrawn="1"/>
        </p:nvPicPr>
        <p:blipFill>
          <a:blip r:embed="rId2"/>
          <a:stretch>
            <a:fillRect/>
          </a:stretch>
        </p:blipFill>
        <p:spPr>
          <a:xfrm>
            <a:off x="-69469" y="-29789"/>
            <a:ext cx="9219704" cy="6917577"/>
          </a:xfrm>
          <a:prstGeom prst="rect">
            <a:avLst/>
          </a:prstGeom>
        </p:spPr>
      </p:pic>
    </p:spTree>
    <p:extLst>
      <p:ext uri="{BB962C8B-B14F-4D97-AF65-F5344CB8AC3E}">
        <p14:creationId xmlns:p14="http://schemas.microsoft.com/office/powerpoint/2010/main" val="29311889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Divider - Light">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781988B9-94E0-9CBB-B6A1-D20EF2025E9A}"/>
              </a:ext>
            </a:extLst>
          </p:cNvPr>
          <p:cNvPicPr>
            <a:picLocks noChangeAspect="1"/>
          </p:cNvPicPr>
          <p:nvPr/>
        </p:nvPicPr>
        <p:blipFill>
          <a:blip r:embed="rId2"/>
          <a:stretch>
            <a:fillRect/>
          </a:stretch>
        </p:blipFill>
        <p:spPr>
          <a:xfrm>
            <a:off x="-1" y="-215320"/>
            <a:ext cx="10599058" cy="7288640"/>
          </a:xfrm>
          <a:prstGeom prst="rect">
            <a:avLst/>
          </a:prstGeom>
        </p:spPr>
      </p:pic>
      <p:sp>
        <p:nvSpPr>
          <p:cNvPr id="4" name="Title 1">
            <a:extLst>
              <a:ext uri="{FF2B5EF4-FFF2-40B4-BE49-F238E27FC236}">
                <a16:creationId xmlns:a16="http://schemas.microsoft.com/office/drawing/2014/main" id="{1587C0CB-53A8-F41B-05D4-F6C2CB0C61D1}"/>
              </a:ext>
            </a:extLst>
          </p:cNvPr>
          <p:cNvSpPr>
            <a:spLocks noGrp="1"/>
          </p:cNvSpPr>
          <p:nvPr>
            <p:ph type="title" hasCustomPrompt="1"/>
          </p:nvPr>
        </p:nvSpPr>
        <p:spPr>
          <a:xfrm>
            <a:off x="655245" y="1462255"/>
            <a:ext cx="8013458" cy="393349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dirty="0"/>
              <a:t>Section Title</a:t>
            </a:r>
          </a:p>
        </p:txBody>
      </p:sp>
      <p:pic>
        <p:nvPicPr>
          <p:cNvPr id="3" name="Picture 2" descr="Icon&#10;&#10;Description automatically generated with medium confidence">
            <a:extLst>
              <a:ext uri="{FF2B5EF4-FFF2-40B4-BE49-F238E27FC236}">
                <a16:creationId xmlns:a16="http://schemas.microsoft.com/office/drawing/2014/main" id="{3EB5240F-280C-64BA-FAD5-38B574DD77D1}"/>
              </a:ext>
            </a:extLst>
          </p:cNvPr>
          <p:cNvPicPr>
            <a:picLocks noChangeAspect="1"/>
          </p:cNvPicPr>
          <p:nvPr userDrawn="1"/>
        </p:nvPicPr>
        <p:blipFill>
          <a:blip r:embed="rId2"/>
          <a:stretch>
            <a:fillRect/>
          </a:stretch>
        </p:blipFill>
        <p:spPr>
          <a:xfrm>
            <a:off x="-1" y="-215320"/>
            <a:ext cx="10599058" cy="7288640"/>
          </a:xfrm>
          <a:prstGeom prst="rect">
            <a:avLst/>
          </a:prstGeom>
        </p:spPr>
      </p:pic>
    </p:spTree>
    <p:extLst>
      <p:ext uri="{BB962C8B-B14F-4D97-AF65-F5344CB8AC3E}">
        <p14:creationId xmlns:p14="http://schemas.microsoft.com/office/powerpoint/2010/main" val="37790215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2A7D0569-ECEF-DAA9-839B-26417F9624AB}"/>
              </a:ext>
            </a:extLst>
          </p:cNvPr>
          <p:cNvPicPr>
            <a:picLocks noChangeAspect="1"/>
          </p:cNvPicPr>
          <p:nvPr/>
        </p:nvPicPr>
        <p:blipFill>
          <a:blip r:embed="rId2"/>
          <a:stretch>
            <a:fillRect/>
          </a:stretch>
        </p:blipFill>
        <p:spPr>
          <a:xfrm>
            <a:off x="0" y="-217311"/>
            <a:ext cx="10604849" cy="7292622"/>
          </a:xfrm>
          <a:prstGeom prst="rect">
            <a:avLst/>
          </a:prstGeom>
        </p:spPr>
      </p:pic>
      <p:sp>
        <p:nvSpPr>
          <p:cNvPr id="3" name="Title 1">
            <a:extLst>
              <a:ext uri="{FF2B5EF4-FFF2-40B4-BE49-F238E27FC236}">
                <a16:creationId xmlns:a16="http://schemas.microsoft.com/office/drawing/2014/main" id="{AF3DAB2D-2F8D-16AA-6CCE-572EAB9E10A2}"/>
              </a:ext>
            </a:extLst>
          </p:cNvPr>
          <p:cNvSpPr>
            <a:spLocks noGrp="1"/>
          </p:cNvSpPr>
          <p:nvPr>
            <p:ph type="title" hasCustomPrompt="1"/>
          </p:nvPr>
        </p:nvSpPr>
        <p:spPr>
          <a:xfrm>
            <a:off x="655245" y="1462255"/>
            <a:ext cx="8013458" cy="393349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Section Title</a:t>
            </a:r>
          </a:p>
        </p:txBody>
      </p:sp>
      <p:pic>
        <p:nvPicPr>
          <p:cNvPr id="2" name="Picture 1" descr="Icon&#10;&#10;Description automatically generated">
            <a:extLst>
              <a:ext uri="{FF2B5EF4-FFF2-40B4-BE49-F238E27FC236}">
                <a16:creationId xmlns:a16="http://schemas.microsoft.com/office/drawing/2014/main" id="{8BB212C8-C792-0492-271D-4698BAD23DEA}"/>
              </a:ext>
            </a:extLst>
          </p:cNvPr>
          <p:cNvPicPr>
            <a:picLocks noChangeAspect="1"/>
          </p:cNvPicPr>
          <p:nvPr userDrawn="1"/>
        </p:nvPicPr>
        <p:blipFill>
          <a:blip r:embed="rId2"/>
          <a:stretch>
            <a:fillRect/>
          </a:stretch>
        </p:blipFill>
        <p:spPr>
          <a:xfrm>
            <a:off x="0" y="-217311"/>
            <a:ext cx="10604849" cy="7292622"/>
          </a:xfrm>
          <a:prstGeom prst="rect">
            <a:avLst/>
          </a:prstGeom>
        </p:spPr>
      </p:pic>
    </p:spTree>
    <p:extLst>
      <p:ext uri="{BB962C8B-B14F-4D97-AF65-F5344CB8AC3E}">
        <p14:creationId xmlns:p14="http://schemas.microsoft.com/office/powerpoint/2010/main" val="13438122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Divider - Gra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8420BE-179B-34D7-8E33-6A8C6DB2368E}"/>
              </a:ext>
            </a:extLst>
          </p:cNvPr>
          <p:cNvPicPr>
            <a:picLocks noChangeAspect="1"/>
          </p:cNvPicPr>
          <p:nvPr/>
        </p:nvPicPr>
        <p:blipFill>
          <a:blip r:embed="rId2"/>
          <a:srcRect/>
          <a:stretch/>
        </p:blipFill>
        <p:spPr>
          <a:xfrm>
            <a:off x="1" y="-217311"/>
            <a:ext cx="10604846" cy="7292622"/>
          </a:xfrm>
          <a:prstGeom prst="rect">
            <a:avLst/>
          </a:prstGeom>
        </p:spPr>
      </p:pic>
      <p:sp>
        <p:nvSpPr>
          <p:cNvPr id="4" name="Title 1">
            <a:extLst>
              <a:ext uri="{FF2B5EF4-FFF2-40B4-BE49-F238E27FC236}">
                <a16:creationId xmlns:a16="http://schemas.microsoft.com/office/drawing/2014/main" id="{0163D2CD-0688-6177-10F3-D2435D48EC89}"/>
              </a:ext>
            </a:extLst>
          </p:cNvPr>
          <p:cNvSpPr>
            <a:spLocks noGrp="1"/>
          </p:cNvSpPr>
          <p:nvPr>
            <p:ph type="title" hasCustomPrompt="1"/>
          </p:nvPr>
        </p:nvSpPr>
        <p:spPr>
          <a:xfrm>
            <a:off x="655245" y="1462255"/>
            <a:ext cx="8013458" cy="3933490"/>
          </a:xfrm>
        </p:spPr>
        <p:txBody>
          <a:bodyPr>
            <a:normAutofit/>
          </a:bodyPr>
          <a:lstStyle>
            <a:lvl1pPr>
              <a:lnSpc>
                <a:spcPct val="100000"/>
              </a:lnSpc>
              <a:defRPr sz="3750" b="1" i="0" spc="0" baseline="0">
                <a:solidFill>
                  <a:schemeClr val="bg1"/>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Section Title</a:t>
            </a:r>
          </a:p>
        </p:txBody>
      </p:sp>
      <p:pic>
        <p:nvPicPr>
          <p:cNvPr id="2" name="Picture 1">
            <a:extLst>
              <a:ext uri="{FF2B5EF4-FFF2-40B4-BE49-F238E27FC236}">
                <a16:creationId xmlns:a16="http://schemas.microsoft.com/office/drawing/2014/main" id="{1E390E77-35B2-27A2-6378-1D6D2A19DFD0}"/>
              </a:ext>
            </a:extLst>
          </p:cNvPr>
          <p:cNvPicPr>
            <a:picLocks noChangeAspect="1"/>
          </p:cNvPicPr>
          <p:nvPr userDrawn="1"/>
        </p:nvPicPr>
        <p:blipFill>
          <a:blip r:embed="rId2"/>
          <a:srcRect/>
          <a:stretch/>
        </p:blipFill>
        <p:spPr>
          <a:xfrm>
            <a:off x="1" y="-217311"/>
            <a:ext cx="10604846" cy="7292622"/>
          </a:xfrm>
          <a:prstGeom prst="rect">
            <a:avLst/>
          </a:prstGeom>
        </p:spPr>
      </p:pic>
    </p:spTree>
    <p:extLst>
      <p:ext uri="{BB962C8B-B14F-4D97-AF65-F5344CB8AC3E}">
        <p14:creationId xmlns:p14="http://schemas.microsoft.com/office/powerpoint/2010/main" val="1787147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Left Title - Line">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7833122" y="6432070"/>
            <a:ext cx="1102014" cy="179587"/>
          </a:xfrm>
          <a:prstGeom prst="rect">
            <a:avLst/>
          </a:prstGeom>
        </p:spPr>
      </p:pic>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17" name="Text Placeholder 5">
            <a:extLst>
              <a:ext uri="{FF2B5EF4-FFF2-40B4-BE49-F238E27FC236}">
                <a16:creationId xmlns:a16="http://schemas.microsoft.com/office/drawing/2014/main" id="{9C7E73DA-D93F-C9AC-D1E1-64C9D7CB534E}"/>
              </a:ext>
            </a:extLst>
          </p:cNvPr>
          <p:cNvSpPr>
            <a:spLocks noGrp="1"/>
          </p:cNvSpPr>
          <p:nvPr>
            <p:ph type="body" sz="quarter" idx="13"/>
          </p:nvPr>
        </p:nvSpPr>
        <p:spPr>
          <a:xfrm>
            <a:off x="3759588" y="672275"/>
            <a:ext cx="4805914" cy="5513450"/>
          </a:xfrm>
        </p:spPr>
        <p:txBody>
          <a:bodyPr>
            <a:normAutofit/>
          </a:bodyPr>
          <a:lstStyle>
            <a:lvl1pPr>
              <a:lnSpc>
                <a:spcPct val="100000"/>
              </a:lnSpc>
              <a:defRPr sz="2100" spc="0" baseline="0">
                <a:solidFill>
                  <a:srgbClr val="002138"/>
                </a:solidFill>
                <a:latin typeface="Calibri" panose="020F0502020204030204" pitchFamily="34" charset="0"/>
                <a:cs typeface="Calibri" panose="020F0502020204030204" pitchFamily="34" charset="0"/>
              </a:defRPr>
            </a:lvl1pPr>
            <a:lvl2pPr>
              <a:lnSpc>
                <a:spcPct val="100000"/>
              </a:lnSpc>
              <a:defRPr sz="1800" spc="0" baseline="0">
                <a:solidFill>
                  <a:srgbClr val="002138"/>
                </a:solidFill>
                <a:latin typeface="Calibri" panose="020F0502020204030204" pitchFamily="34" charset="0"/>
                <a:cs typeface="Calibri" panose="020F0502020204030204" pitchFamily="34" charset="0"/>
              </a:defRPr>
            </a:lvl2pPr>
            <a:lvl3pPr>
              <a:lnSpc>
                <a:spcPct val="100000"/>
              </a:lnSpc>
              <a:defRPr sz="1500" spc="0" baseline="0">
                <a:solidFill>
                  <a:srgbClr val="002138"/>
                </a:solidFill>
                <a:latin typeface="Calibri" panose="020F0502020204030204" pitchFamily="34" charset="0"/>
                <a:cs typeface="Calibri" panose="020F0502020204030204" pitchFamily="34" charset="0"/>
              </a:defRPr>
            </a:lvl3pPr>
            <a:lvl4pPr>
              <a:lnSpc>
                <a:spcPct val="100000"/>
              </a:lnSpc>
              <a:defRPr sz="1350" spc="0" baseline="0">
                <a:solidFill>
                  <a:srgbClr val="002138"/>
                </a:solidFill>
                <a:latin typeface="Calibri" panose="020F0502020204030204" pitchFamily="34" charset="0"/>
                <a:cs typeface="Calibri" panose="020F0502020204030204" pitchFamily="34" charset="0"/>
              </a:defRPr>
            </a:lvl4pPr>
            <a:lvl5pPr>
              <a:lnSpc>
                <a:spcPct val="100000"/>
              </a:lnSpc>
              <a:defRPr sz="135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2DE8875B-B9F1-86DA-0BF7-E5CE0B001F08}"/>
              </a:ext>
            </a:extLst>
          </p:cNvPr>
          <p:cNvSpPr>
            <a:spLocks noGrp="1"/>
          </p:cNvSpPr>
          <p:nvPr>
            <p:ph type="title" hasCustomPrompt="1"/>
          </p:nvPr>
        </p:nvSpPr>
        <p:spPr>
          <a:xfrm>
            <a:off x="552044" y="672275"/>
            <a:ext cx="2103455" cy="5513451"/>
          </a:xfrm>
        </p:spPr>
        <p:txBody>
          <a:bodyPr>
            <a:normAutofit/>
          </a:bodyPr>
          <a:lstStyle>
            <a:lvl1pPr algn="l">
              <a:lnSpc>
                <a:spcPct val="90000"/>
              </a:lnSpc>
              <a:defRPr sz="3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2" name="Footer Placeholder 1">
            <a:extLst>
              <a:ext uri="{FF2B5EF4-FFF2-40B4-BE49-F238E27FC236}">
                <a16:creationId xmlns:a16="http://schemas.microsoft.com/office/drawing/2014/main" id="{9CA29224-4B1E-CA7B-7CDA-FB82A0D21521}"/>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4" name="Slide Number Placeholder 3">
            <a:extLst>
              <a:ext uri="{FF2B5EF4-FFF2-40B4-BE49-F238E27FC236}">
                <a16:creationId xmlns:a16="http://schemas.microsoft.com/office/drawing/2014/main" id="{CF56800F-80D1-B97C-9556-0395BEE569C8}"/>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cxnSp>
        <p:nvCxnSpPr>
          <p:cNvPr id="8" name="Straight Connector 7">
            <a:extLst>
              <a:ext uri="{FF2B5EF4-FFF2-40B4-BE49-F238E27FC236}">
                <a16:creationId xmlns:a16="http://schemas.microsoft.com/office/drawing/2014/main" id="{2933D1CE-200F-3BC7-9DC9-B7D1F645CB17}"/>
              </a:ext>
            </a:extLst>
          </p:cNvPr>
          <p:cNvCxnSpPr>
            <a:cxnSpLocks/>
          </p:cNvCxnSpPr>
          <p:nvPr/>
        </p:nvCxnSpPr>
        <p:spPr>
          <a:xfrm>
            <a:off x="3197604" y="672275"/>
            <a:ext cx="0" cy="55134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3B0A44-0FE4-7681-2692-097F967C2BCF}"/>
              </a:ext>
            </a:extLst>
          </p:cNvPr>
          <p:cNvCxnSpPr>
            <a:cxnSpLocks/>
          </p:cNvCxnSpPr>
          <p:nvPr userDrawn="1"/>
        </p:nvCxnSpPr>
        <p:spPr>
          <a:xfrm>
            <a:off x="3197604" y="672275"/>
            <a:ext cx="0" cy="55134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1505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Left Title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38E64411-B538-4B06-0806-9B15332FA10F}"/>
              </a:ext>
            </a:extLst>
          </p:cNvPr>
          <p:cNvPicPr>
            <a:picLocks noChangeAspect="1"/>
          </p:cNvPicPr>
          <p:nvPr/>
        </p:nvPicPr>
        <p:blipFill>
          <a:blip r:embed="rId2"/>
          <a:stretch>
            <a:fillRect/>
          </a:stretch>
        </p:blipFill>
        <p:spPr>
          <a:xfrm>
            <a:off x="0" y="0"/>
            <a:ext cx="3207543" cy="6858000"/>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3"/>
          <a:stretch>
            <a:fillRect/>
          </a:stretch>
        </p:blipFill>
        <p:spPr>
          <a:xfrm>
            <a:off x="7833122" y="6432070"/>
            <a:ext cx="1102014" cy="179587"/>
          </a:xfrm>
          <a:prstGeom prst="rect">
            <a:avLst/>
          </a:prstGeom>
        </p:spPr>
      </p:pic>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8" name="Text Placeholder 5">
            <a:extLst>
              <a:ext uri="{FF2B5EF4-FFF2-40B4-BE49-F238E27FC236}">
                <a16:creationId xmlns:a16="http://schemas.microsoft.com/office/drawing/2014/main" id="{F0B24A4F-7202-6001-1A9D-D61072FCFC4A}"/>
              </a:ext>
            </a:extLst>
          </p:cNvPr>
          <p:cNvSpPr>
            <a:spLocks noGrp="1"/>
          </p:cNvSpPr>
          <p:nvPr>
            <p:ph type="body" sz="quarter" idx="13"/>
          </p:nvPr>
        </p:nvSpPr>
        <p:spPr>
          <a:xfrm>
            <a:off x="3759588" y="672275"/>
            <a:ext cx="4805914" cy="5513450"/>
          </a:xfrm>
        </p:spPr>
        <p:txBody>
          <a:bodyPr>
            <a:normAutofit/>
          </a:bodyPr>
          <a:lstStyle>
            <a:lvl1pPr>
              <a:lnSpc>
                <a:spcPct val="100000"/>
              </a:lnSpc>
              <a:defRPr sz="2100" spc="0" baseline="0">
                <a:solidFill>
                  <a:srgbClr val="002138"/>
                </a:solidFill>
                <a:latin typeface="Calibri" panose="020F0502020204030204" pitchFamily="34" charset="0"/>
                <a:cs typeface="Calibri" panose="020F0502020204030204" pitchFamily="34" charset="0"/>
              </a:defRPr>
            </a:lvl1pPr>
            <a:lvl2pPr>
              <a:lnSpc>
                <a:spcPct val="100000"/>
              </a:lnSpc>
              <a:defRPr sz="1800" spc="0" baseline="0">
                <a:solidFill>
                  <a:srgbClr val="002138"/>
                </a:solidFill>
                <a:latin typeface="Calibri" panose="020F0502020204030204" pitchFamily="34" charset="0"/>
                <a:cs typeface="Calibri" panose="020F0502020204030204" pitchFamily="34" charset="0"/>
              </a:defRPr>
            </a:lvl2pPr>
            <a:lvl3pPr>
              <a:lnSpc>
                <a:spcPct val="100000"/>
              </a:lnSpc>
              <a:defRPr sz="1500" spc="0" baseline="0">
                <a:solidFill>
                  <a:srgbClr val="002138"/>
                </a:solidFill>
                <a:latin typeface="Calibri" panose="020F0502020204030204" pitchFamily="34" charset="0"/>
                <a:cs typeface="Calibri" panose="020F0502020204030204" pitchFamily="34" charset="0"/>
              </a:defRPr>
            </a:lvl3pPr>
            <a:lvl4pPr>
              <a:lnSpc>
                <a:spcPct val="100000"/>
              </a:lnSpc>
              <a:defRPr sz="1350" spc="0" baseline="0">
                <a:solidFill>
                  <a:srgbClr val="002138"/>
                </a:solidFill>
                <a:latin typeface="Calibri" panose="020F0502020204030204" pitchFamily="34" charset="0"/>
                <a:cs typeface="Calibri" panose="020F0502020204030204" pitchFamily="34" charset="0"/>
              </a:defRPr>
            </a:lvl4pPr>
            <a:lvl5pPr>
              <a:lnSpc>
                <a:spcPct val="100000"/>
              </a:lnSpc>
              <a:defRPr sz="135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1BE6699-7914-1BB6-3DA7-540511758011}"/>
              </a:ext>
            </a:extLst>
          </p:cNvPr>
          <p:cNvSpPr>
            <a:spLocks noGrp="1"/>
          </p:cNvSpPr>
          <p:nvPr>
            <p:ph type="title" hasCustomPrompt="1"/>
          </p:nvPr>
        </p:nvSpPr>
        <p:spPr>
          <a:xfrm>
            <a:off x="552044" y="672275"/>
            <a:ext cx="2103455" cy="5513451"/>
          </a:xfrm>
        </p:spPr>
        <p:txBody>
          <a:bodyPr>
            <a:normAutofit/>
          </a:bodyPr>
          <a:lstStyle>
            <a:lvl1pPr algn="l">
              <a:lnSpc>
                <a:spcPct val="90000"/>
              </a:lnSpc>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10" name="Footer Placeholder 1">
            <a:extLst>
              <a:ext uri="{FF2B5EF4-FFF2-40B4-BE49-F238E27FC236}">
                <a16:creationId xmlns:a16="http://schemas.microsoft.com/office/drawing/2014/main" id="{DE4DAF4D-3568-EBAA-4583-3F469A974C26}"/>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14" name="Slide Number Placeholder 3">
            <a:extLst>
              <a:ext uri="{FF2B5EF4-FFF2-40B4-BE49-F238E27FC236}">
                <a16:creationId xmlns:a16="http://schemas.microsoft.com/office/drawing/2014/main" id="{0CA0380A-BF30-65A9-0291-78C2A62ABAA0}"/>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26693171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Left Title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46EB4-C8D7-7B36-FDDF-2907ABCD6322}"/>
              </a:ext>
            </a:extLst>
          </p:cNvPr>
          <p:cNvSpPr/>
          <p:nvPr/>
        </p:nvSpPr>
        <p:spPr>
          <a:xfrm>
            <a:off x="0" y="0"/>
            <a:ext cx="3207543" cy="6858000"/>
          </a:xfrm>
          <a:prstGeom prst="rect">
            <a:avLst/>
          </a:prstGeom>
          <a:solidFill>
            <a:srgbClr val="00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350"/>
          </a:p>
        </p:txBody>
      </p:sp>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2"/>
          <a:stretch>
            <a:fillRect/>
          </a:stretch>
        </p:blipFill>
        <p:spPr>
          <a:xfrm>
            <a:off x="7833122" y="6432070"/>
            <a:ext cx="1102014" cy="179587"/>
          </a:xfrm>
          <a:prstGeom prst="rect">
            <a:avLst/>
          </a:prstGeom>
        </p:spPr>
      </p:pic>
      <p:sp>
        <p:nvSpPr>
          <p:cNvPr id="11" name="Footer Placeholder 1">
            <a:extLst>
              <a:ext uri="{FF2B5EF4-FFF2-40B4-BE49-F238E27FC236}">
                <a16:creationId xmlns:a16="http://schemas.microsoft.com/office/drawing/2014/main" id="{FF57F0A6-6FCC-2E45-95A2-457E1BFB503A}"/>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pic>
        <p:nvPicPr>
          <p:cNvPr id="5" name="Picture 4">
            <a:extLst>
              <a:ext uri="{FF2B5EF4-FFF2-40B4-BE49-F238E27FC236}">
                <a16:creationId xmlns:a16="http://schemas.microsoft.com/office/drawing/2014/main" id="{F0DC6283-ADF6-7C14-76B1-89121565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4" name="Text Placeholder 5">
            <a:extLst>
              <a:ext uri="{FF2B5EF4-FFF2-40B4-BE49-F238E27FC236}">
                <a16:creationId xmlns:a16="http://schemas.microsoft.com/office/drawing/2014/main" id="{3C98B56E-FD1E-969B-EA96-3818A2A91C39}"/>
              </a:ext>
            </a:extLst>
          </p:cNvPr>
          <p:cNvSpPr>
            <a:spLocks noGrp="1"/>
          </p:cNvSpPr>
          <p:nvPr>
            <p:ph type="body" sz="quarter" idx="13"/>
          </p:nvPr>
        </p:nvSpPr>
        <p:spPr>
          <a:xfrm>
            <a:off x="3759588" y="672275"/>
            <a:ext cx="4805914" cy="5513450"/>
          </a:xfrm>
        </p:spPr>
        <p:txBody>
          <a:bodyPr>
            <a:normAutofit/>
          </a:bodyPr>
          <a:lstStyle>
            <a:lvl1pPr>
              <a:lnSpc>
                <a:spcPct val="100000"/>
              </a:lnSpc>
              <a:defRPr sz="2100" spc="0" baseline="0">
                <a:solidFill>
                  <a:srgbClr val="002138"/>
                </a:solidFill>
                <a:latin typeface="Calibri" panose="020F0502020204030204" pitchFamily="34" charset="0"/>
                <a:cs typeface="Calibri" panose="020F0502020204030204" pitchFamily="34" charset="0"/>
              </a:defRPr>
            </a:lvl1pPr>
            <a:lvl2pPr>
              <a:lnSpc>
                <a:spcPct val="100000"/>
              </a:lnSpc>
              <a:defRPr sz="1800" spc="0" baseline="0">
                <a:solidFill>
                  <a:srgbClr val="002138"/>
                </a:solidFill>
                <a:latin typeface="Calibri" panose="020F0502020204030204" pitchFamily="34" charset="0"/>
                <a:cs typeface="Calibri" panose="020F0502020204030204" pitchFamily="34" charset="0"/>
              </a:defRPr>
            </a:lvl2pPr>
            <a:lvl3pPr>
              <a:lnSpc>
                <a:spcPct val="100000"/>
              </a:lnSpc>
              <a:defRPr sz="1500" spc="0" baseline="0">
                <a:solidFill>
                  <a:srgbClr val="002138"/>
                </a:solidFill>
                <a:latin typeface="Calibri" panose="020F0502020204030204" pitchFamily="34" charset="0"/>
                <a:cs typeface="Calibri" panose="020F0502020204030204" pitchFamily="34" charset="0"/>
              </a:defRPr>
            </a:lvl3pPr>
            <a:lvl4pPr>
              <a:lnSpc>
                <a:spcPct val="100000"/>
              </a:lnSpc>
              <a:defRPr sz="1350" spc="0" baseline="0">
                <a:solidFill>
                  <a:srgbClr val="002138"/>
                </a:solidFill>
                <a:latin typeface="Calibri" panose="020F0502020204030204" pitchFamily="34" charset="0"/>
                <a:cs typeface="Calibri" panose="020F0502020204030204" pitchFamily="34" charset="0"/>
              </a:defRPr>
            </a:lvl4pPr>
            <a:lvl5pPr>
              <a:lnSpc>
                <a:spcPct val="100000"/>
              </a:lnSpc>
              <a:defRPr sz="135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C817FF71-9306-FA50-1414-B6F4DF8D680F}"/>
              </a:ext>
            </a:extLst>
          </p:cNvPr>
          <p:cNvSpPr>
            <a:spLocks noGrp="1"/>
          </p:cNvSpPr>
          <p:nvPr>
            <p:ph type="title" hasCustomPrompt="1"/>
          </p:nvPr>
        </p:nvSpPr>
        <p:spPr>
          <a:xfrm>
            <a:off x="552044" y="672275"/>
            <a:ext cx="2103455" cy="5513451"/>
          </a:xfrm>
        </p:spPr>
        <p:txBody>
          <a:bodyPr>
            <a:normAutofit/>
          </a:bodyPr>
          <a:lstStyle>
            <a:lvl1pPr algn="l">
              <a:lnSpc>
                <a:spcPct val="90000"/>
              </a:lnSpc>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8" name="Slide Number Placeholder 3">
            <a:extLst>
              <a:ext uri="{FF2B5EF4-FFF2-40B4-BE49-F238E27FC236}">
                <a16:creationId xmlns:a16="http://schemas.microsoft.com/office/drawing/2014/main" id="{00AA6883-642D-8354-A7AB-0FBA8FAD71E3}"/>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3277039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py -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55642D-EA54-0A45-B392-0E5B28632C80}"/>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rgbClr val="002138"/>
                </a:solidFill>
                <a:latin typeface="Calibri" panose="020F0502020204030204" pitchFamily="34" charset="0"/>
                <a:cs typeface="Calibri" panose="020F0502020204030204" pitchFamily="34" charset="0"/>
              </a:defRPr>
            </a:lvl1pPr>
          </a:lstStyle>
          <a:p>
            <a:r>
              <a:rPr lang="en-US"/>
              <a:t>Slide Title</a:t>
            </a:r>
          </a:p>
        </p:txBody>
      </p:sp>
      <p:sp>
        <p:nvSpPr>
          <p:cNvPr id="8" name="Text Placeholder 5">
            <a:extLst>
              <a:ext uri="{FF2B5EF4-FFF2-40B4-BE49-F238E27FC236}">
                <a16:creationId xmlns:a16="http://schemas.microsoft.com/office/drawing/2014/main" id="{6247919C-B040-2642-B7DA-1E1456B5B8A0}"/>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rgbClr val="002138"/>
                </a:solidFill>
                <a:latin typeface="Calibri" panose="020F0502020204030204" pitchFamily="34" charset="0"/>
                <a:cs typeface="Calibri" panose="020F0502020204030204" pitchFamily="34" charset="0"/>
              </a:defRPr>
            </a:lvl1pPr>
            <a:lvl2pPr>
              <a:lnSpc>
                <a:spcPct val="100000"/>
              </a:lnSpc>
              <a:defRPr sz="1800" spc="0" baseline="0">
                <a:solidFill>
                  <a:srgbClr val="002138"/>
                </a:solidFill>
                <a:latin typeface="Calibri" panose="020F0502020204030204" pitchFamily="34" charset="0"/>
                <a:cs typeface="Calibri" panose="020F0502020204030204" pitchFamily="34" charset="0"/>
              </a:defRPr>
            </a:lvl2pPr>
            <a:lvl3pPr>
              <a:lnSpc>
                <a:spcPct val="100000"/>
              </a:lnSpc>
              <a:defRPr sz="1500" spc="0" baseline="0">
                <a:solidFill>
                  <a:srgbClr val="002138"/>
                </a:solidFill>
                <a:latin typeface="Calibri" panose="020F0502020204030204" pitchFamily="34" charset="0"/>
                <a:cs typeface="Calibri" panose="020F0502020204030204" pitchFamily="34" charset="0"/>
              </a:defRPr>
            </a:lvl3pPr>
            <a:lvl4pPr>
              <a:lnSpc>
                <a:spcPct val="100000"/>
              </a:lnSpc>
              <a:defRPr sz="1350" spc="0" baseline="0">
                <a:solidFill>
                  <a:srgbClr val="002138"/>
                </a:solidFill>
                <a:latin typeface="Calibri" panose="020F0502020204030204" pitchFamily="34" charset="0"/>
                <a:cs typeface="Calibri" panose="020F0502020204030204" pitchFamily="34" charset="0"/>
              </a:defRPr>
            </a:lvl4pPr>
            <a:lvl5pPr>
              <a:lnSpc>
                <a:spcPct val="100000"/>
              </a:lnSpc>
              <a:defRPr sz="1350" spc="0" baseline="0">
                <a:solidFill>
                  <a:srgbClr val="00213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3E18F8D-E5C5-89D0-04D9-A7C998A03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904" y="6249846"/>
            <a:ext cx="1410941" cy="550372"/>
          </a:xfrm>
          <a:prstGeom prst="rect">
            <a:avLst/>
          </a:prstGeom>
        </p:spPr>
      </p:pic>
      <p:sp>
        <p:nvSpPr>
          <p:cNvPr id="2" name="Footer Placeholder 1">
            <a:extLst>
              <a:ext uri="{FF2B5EF4-FFF2-40B4-BE49-F238E27FC236}">
                <a16:creationId xmlns:a16="http://schemas.microsoft.com/office/drawing/2014/main" id="{BD0C8E56-10E7-FCEF-E2BD-C8673EB2FB2C}"/>
              </a:ext>
            </a:extLst>
          </p:cNvPr>
          <p:cNvSpPr>
            <a:spLocks noGrp="1"/>
          </p:cNvSpPr>
          <p:nvPr>
            <p:ph type="ftr" sz="quarter" idx="10"/>
          </p:nvPr>
        </p:nvSpPr>
        <p:spPr>
          <a:xfrm>
            <a:off x="552044" y="6356351"/>
            <a:ext cx="3086100" cy="365125"/>
          </a:xfrm>
          <a:prstGeom prst="rect">
            <a:avLst/>
          </a:prstGeom>
        </p:spPr>
        <p:txBody>
          <a:bodyPr/>
          <a:lstStyle>
            <a:lvl1pPr algn="l">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3" name="Slide Number Placeholder 3">
            <a:extLst>
              <a:ext uri="{FF2B5EF4-FFF2-40B4-BE49-F238E27FC236}">
                <a16:creationId xmlns:a16="http://schemas.microsoft.com/office/drawing/2014/main" id="{BDEE1D63-777E-384C-46F1-B180C22E55AD}"/>
              </a:ext>
            </a:extLst>
          </p:cNvPr>
          <p:cNvSpPr>
            <a:spLocks noGrp="1"/>
          </p:cNvSpPr>
          <p:nvPr>
            <p:ph type="sldNum" sz="quarter" idx="11"/>
          </p:nvPr>
        </p:nvSpPr>
        <p:spPr>
          <a:xfrm>
            <a:off x="3543300" y="6356351"/>
            <a:ext cx="2057400" cy="365125"/>
          </a:xfrm>
          <a:prstGeom prst="rect">
            <a:avLst/>
          </a:prstGeom>
        </p:spPr>
        <p:txBody>
          <a:bodyPr/>
          <a:lstStyle>
            <a:lvl1pPr>
              <a:defRPr sz="75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9946465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py -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38E64411-B538-4B06-0806-9B15332FA10F}"/>
              </a:ext>
            </a:extLst>
          </p:cNvPr>
          <p:cNvPicPr>
            <a:picLocks noChangeAspect="1"/>
          </p:cNvPicPr>
          <p:nvPr/>
        </p:nvPicPr>
        <p:blipFill>
          <a:blip r:embed="rId2"/>
          <a:stretch>
            <a:fillRect/>
          </a:stretch>
        </p:blipFill>
        <p:spPr>
          <a:xfrm>
            <a:off x="0" y="0"/>
            <a:ext cx="9144000" cy="6858000"/>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956769AD-11EE-C070-8915-94DF535F4A0D}"/>
              </a:ext>
            </a:extLst>
          </p:cNvPr>
          <p:cNvPicPr>
            <a:picLocks noChangeAspect="1"/>
          </p:cNvPicPr>
          <p:nvPr/>
        </p:nvPicPr>
        <p:blipFill>
          <a:blip r:embed="rId3"/>
          <a:stretch>
            <a:fillRect/>
          </a:stretch>
        </p:blipFill>
        <p:spPr>
          <a:xfrm>
            <a:off x="7833122" y="6432070"/>
            <a:ext cx="1102014" cy="179587"/>
          </a:xfrm>
          <a:prstGeom prst="rect">
            <a:avLst/>
          </a:prstGeom>
        </p:spPr>
      </p:pic>
      <p:sp>
        <p:nvSpPr>
          <p:cNvPr id="4" name="Title 1">
            <a:extLst>
              <a:ext uri="{FF2B5EF4-FFF2-40B4-BE49-F238E27FC236}">
                <a16:creationId xmlns:a16="http://schemas.microsoft.com/office/drawing/2014/main" id="{9D543C77-61DE-02D9-88C9-C86769652093}"/>
              </a:ext>
            </a:extLst>
          </p:cNvPr>
          <p:cNvSpPr>
            <a:spLocks noGrp="1"/>
          </p:cNvSpPr>
          <p:nvPr>
            <p:ph type="title" hasCustomPrompt="1"/>
          </p:nvPr>
        </p:nvSpPr>
        <p:spPr>
          <a:xfrm>
            <a:off x="552044" y="316785"/>
            <a:ext cx="8013458" cy="679281"/>
          </a:xfrm>
        </p:spPr>
        <p:txBody>
          <a:bodyPr>
            <a:normAutofit/>
          </a:bodyPr>
          <a:lstStyle>
            <a:lvl1pPr>
              <a:defRPr sz="3000" b="1" i="0" spc="0" baseline="0">
                <a:solidFill>
                  <a:schemeClr val="bg1"/>
                </a:solidFill>
                <a:latin typeface="Calibri" panose="020F0502020204030204" pitchFamily="34" charset="0"/>
                <a:cs typeface="Calibri" panose="020F0502020204030204" pitchFamily="34" charset="0"/>
              </a:defRPr>
            </a:lvl1pPr>
          </a:lstStyle>
          <a:p>
            <a:r>
              <a:rPr lang="en-US"/>
              <a:t>Slide Title</a:t>
            </a:r>
          </a:p>
        </p:txBody>
      </p:sp>
      <p:sp>
        <p:nvSpPr>
          <p:cNvPr id="5" name="Text Placeholder 5">
            <a:extLst>
              <a:ext uri="{FF2B5EF4-FFF2-40B4-BE49-F238E27FC236}">
                <a16:creationId xmlns:a16="http://schemas.microsoft.com/office/drawing/2014/main" id="{677D1C4E-FB5A-002C-AF0F-327C1015F0EB}"/>
              </a:ext>
            </a:extLst>
          </p:cNvPr>
          <p:cNvSpPr>
            <a:spLocks noGrp="1"/>
          </p:cNvSpPr>
          <p:nvPr>
            <p:ph type="body" sz="quarter" idx="12"/>
          </p:nvPr>
        </p:nvSpPr>
        <p:spPr>
          <a:xfrm>
            <a:off x="552450" y="1336431"/>
            <a:ext cx="8013052" cy="4849295"/>
          </a:xfrm>
        </p:spPr>
        <p:txBody>
          <a:bodyPr>
            <a:normAutofit/>
          </a:bodyPr>
          <a:lstStyle>
            <a:lvl1pPr>
              <a:lnSpc>
                <a:spcPct val="100000"/>
              </a:lnSpc>
              <a:defRPr sz="2100" spc="0" baseline="0">
                <a:solidFill>
                  <a:schemeClr val="bg1"/>
                </a:solidFill>
                <a:latin typeface="Calibri" panose="020F0502020204030204" pitchFamily="34" charset="0"/>
                <a:cs typeface="Calibri" panose="020F0502020204030204" pitchFamily="34" charset="0"/>
              </a:defRPr>
            </a:lvl1pPr>
            <a:lvl2pPr>
              <a:lnSpc>
                <a:spcPct val="100000"/>
              </a:lnSpc>
              <a:defRPr sz="1800" spc="0" baseline="0">
                <a:solidFill>
                  <a:schemeClr val="bg1"/>
                </a:solidFill>
                <a:latin typeface="Calibri" panose="020F0502020204030204" pitchFamily="34" charset="0"/>
                <a:cs typeface="Calibri" panose="020F0502020204030204" pitchFamily="34" charset="0"/>
              </a:defRPr>
            </a:lvl2pPr>
            <a:lvl3pPr>
              <a:lnSpc>
                <a:spcPct val="100000"/>
              </a:lnSpc>
              <a:defRPr sz="1500" spc="0" baseline="0">
                <a:solidFill>
                  <a:schemeClr val="bg1"/>
                </a:solidFill>
                <a:latin typeface="Calibri" panose="020F0502020204030204" pitchFamily="34" charset="0"/>
                <a:cs typeface="Calibri" panose="020F0502020204030204" pitchFamily="34" charset="0"/>
              </a:defRPr>
            </a:lvl3pPr>
            <a:lvl4pPr>
              <a:lnSpc>
                <a:spcPct val="100000"/>
              </a:lnSpc>
              <a:defRPr sz="1350" spc="0" baseline="0">
                <a:solidFill>
                  <a:schemeClr val="bg1"/>
                </a:solidFill>
                <a:latin typeface="Calibri" panose="020F0502020204030204" pitchFamily="34" charset="0"/>
                <a:cs typeface="Calibri" panose="020F0502020204030204" pitchFamily="34" charset="0"/>
              </a:defRPr>
            </a:lvl4pPr>
            <a:lvl5pPr>
              <a:lnSpc>
                <a:spcPct val="100000"/>
              </a:lnSpc>
              <a:defRPr sz="1350" spc="0" baseline="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6382FF43-3F32-E1BD-DDFD-C1E7EFF4AD17}"/>
              </a:ext>
            </a:extLst>
          </p:cNvPr>
          <p:cNvSpPr>
            <a:spLocks noGrp="1"/>
          </p:cNvSpPr>
          <p:nvPr>
            <p:ph type="ftr" sz="quarter" idx="10"/>
          </p:nvPr>
        </p:nvSpPr>
        <p:spPr>
          <a:xfrm>
            <a:off x="552044" y="6356351"/>
            <a:ext cx="3086100" cy="365125"/>
          </a:xfrm>
          <a:prstGeom prst="rect">
            <a:avLst/>
          </a:prstGeom>
        </p:spPr>
        <p:txBody>
          <a:bodyPr/>
          <a:lstStyle>
            <a:lvl1pPr algn="l">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2022 The Gordian Group, Inc. All Rights Reserved.</a:t>
            </a:r>
          </a:p>
        </p:txBody>
      </p:sp>
      <p:sp>
        <p:nvSpPr>
          <p:cNvPr id="8" name="Slide Number Placeholder 3">
            <a:extLst>
              <a:ext uri="{FF2B5EF4-FFF2-40B4-BE49-F238E27FC236}">
                <a16:creationId xmlns:a16="http://schemas.microsoft.com/office/drawing/2014/main" id="{5B424B52-6B7C-5C77-CE56-CEF32169F99D}"/>
              </a:ext>
            </a:extLst>
          </p:cNvPr>
          <p:cNvSpPr>
            <a:spLocks noGrp="1"/>
          </p:cNvSpPr>
          <p:nvPr>
            <p:ph type="sldNum" sz="quarter" idx="11"/>
          </p:nvPr>
        </p:nvSpPr>
        <p:spPr>
          <a:xfrm>
            <a:off x="3543300" y="6356351"/>
            <a:ext cx="2057400" cy="365125"/>
          </a:xfrm>
          <a:prstGeom prst="rect">
            <a:avLst/>
          </a:prstGeom>
        </p:spPr>
        <p:txBody>
          <a:bodyPr/>
          <a:lstStyle>
            <a:lvl1pPr>
              <a:defRPr sz="750">
                <a:solidFill>
                  <a:srgbClr val="EDF1F4"/>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912433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6.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theme" Target="../theme/theme7.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theme" Target="../theme/theme8.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429250" y="6356351"/>
            <a:ext cx="30861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t>© 2016 The Gordian Group, Inc. All Rights Reserved.</a:t>
            </a:r>
          </a:p>
        </p:txBody>
      </p:sp>
      <p:sp>
        <p:nvSpPr>
          <p:cNvPr id="6" name="Slide Number Placeholder 5"/>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sldLayoutIdLst>
    <p:sldLayoutId id="2147483673" r:id="rId1"/>
    <p:sldLayoutId id="2147483689" r:id="rId2"/>
    <p:sldLayoutId id="2147483676" r:id="rId3"/>
    <p:sldLayoutId id="2147483678" r:id="rId4"/>
    <p:sldLayoutId id="2147483690" r:id="rId5"/>
    <p:sldLayoutId id="2147483691" r:id="rId6"/>
    <p:sldLayoutId id="2147483677" r:id="rId7"/>
    <p:sldLayoutId id="2147483679" r:id="rId8"/>
    <p:sldLayoutId id="2147483680" r:id="rId9"/>
    <p:sldLayoutId id="2147483681" r:id="rId10"/>
    <p:sldLayoutId id="2147483682" r:id="rId11"/>
    <p:sldLayoutId id="2147483683" r:id="rId12"/>
    <p:sldLayoutId id="2147483684" r:id="rId13"/>
    <p:sldLayoutId id="2147483687" r:id="rId14"/>
    <p:sldLayoutId id="2147483688"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429250" y="6356351"/>
            <a:ext cx="30861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 2016 The Gordian Group, Inc. All Rights Reserved.</a:t>
            </a:r>
            <a:endParaRPr lang="en-US" dirty="0"/>
          </a:p>
        </p:txBody>
      </p:sp>
      <p:sp>
        <p:nvSpPr>
          <p:cNvPr id="6" name="Slide Number Placeholder 5"/>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02202995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20" r:id="rId16"/>
    <p:sldLayoutId id="2147483734"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81A23A41-2D52-43E6-BFBC-C1451D45230D}" type="datetimeFigureOut">
              <a:rPr lang="en-US">
                <a:solidFill>
                  <a:prstClr val="black">
                    <a:tint val="75000"/>
                  </a:prstClr>
                </a:solidFill>
                <a:latin typeface="Calibri" panose="020F0502020204030204" pitchFamily="34" charset="0"/>
                <a:cs typeface="Arial" panose="020B0604020202020204" pitchFamily="34" charset="0"/>
              </a:rPr>
              <a:pPr eaLnBrk="0" fontAlgn="base" hangingPunct="0">
                <a:spcBef>
                  <a:spcPct val="0"/>
                </a:spcBef>
                <a:spcAft>
                  <a:spcPct val="0"/>
                </a:spcAft>
                <a:defRPr/>
              </a:pPr>
              <a:t>3/26/2024</a:t>
            </a:fld>
            <a:endParaRPr lang="en-US">
              <a:solidFill>
                <a:prstClr val="black">
                  <a:tint val="75000"/>
                </a:prstClr>
              </a:solidFill>
              <a:latin typeface="Calibri" panose="020F0502020204030204" pitchFamily="34" charset="0"/>
              <a:cs typeface="Arial" panose="020B0604020202020204"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Calibri" panose="020F050202020403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ECA513EF-1BAA-4B08-8BA3-3EC16439E92B}" type="slidenum">
              <a:rPr lang="en-US" altLang="en-US">
                <a:latin typeface="Calibri" panose="020F0502020204030204" pitchFamily="34" charset="0"/>
                <a:cs typeface="Arial" panose="020B0604020202020204" pitchFamily="34" charset="0"/>
              </a:rPr>
              <a:pPr eaLnBrk="0" fontAlgn="base" hangingPunct="0">
                <a:spcBef>
                  <a:spcPct val="0"/>
                </a:spcBef>
                <a:spcAft>
                  <a:spcPct val="0"/>
                </a:spcAft>
                <a:defRPr/>
              </a:pPr>
              <a:t>‹#›</a:t>
            </a:fld>
            <a:endParaRPr lang="en-US" altLang="en-US">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6333010"/>
      </p:ext>
    </p:extLst>
  </p:cSld>
  <p:clrMap bg1="lt1" tx1="dk1" bg2="lt2" tx2="dk2" accent1="accent1" accent2="accent2" accent3="accent3" accent4="accent4" accent5="accent5" accent6="accent6" hlink="hlink" folHlink="folHlink"/>
  <p:sldLayoutIdLst>
    <p:sldLayoutId id="2147483829" r:id="rId1"/>
    <p:sldLayoutId id="2147483832" r:id="rId2"/>
    <p:sldLayoutId id="2147483833"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81A23A41-2D52-43E6-BFBC-C1451D45230D}" type="datetimeFigureOut">
              <a:rPr lang="en-US">
                <a:solidFill>
                  <a:prstClr val="black">
                    <a:tint val="75000"/>
                  </a:prstClr>
                </a:solidFill>
                <a:latin typeface="Calibri" panose="020F0502020204030204" pitchFamily="34" charset="0"/>
                <a:cs typeface="Arial" panose="020B0604020202020204" pitchFamily="34" charset="0"/>
              </a:rPr>
              <a:pPr eaLnBrk="0" fontAlgn="base" hangingPunct="0">
                <a:spcBef>
                  <a:spcPct val="0"/>
                </a:spcBef>
                <a:spcAft>
                  <a:spcPct val="0"/>
                </a:spcAft>
                <a:defRPr/>
              </a:pPr>
              <a:t>3/26/2024</a:t>
            </a:fld>
            <a:endParaRPr lang="en-US">
              <a:solidFill>
                <a:prstClr val="black">
                  <a:tint val="75000"/>
                </a:prstClr>
              </a:solidFill>
              <a:latin typeface="Calibri" panose="020F0502020204030204" pitchFamily="34" charset="0"/>
              <a:cs typeface="Arial" panose="020B0604020202020204"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Calibri" panose="020F050202020403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ECA513EF-1BAA-4B08-8BA3-3EC16439E92B}" type="slidenum">
              <a:rPr lang="en-US" altLang="en-US">
                <a:latin typeface="Calibri" panose="020F0502020204030204" pitchFamily="34" charset="0"/>
                <a:cs typeface="Arial" panose="020B0604020202020204" pitchFamily="34" charset="0"/>
              </a:rPr>
              <a:pPr eaLnBrk="0" fontAlgn="base" hangingPunct="0">
                <a:spcBef>
                  <a:spcPct val="0"/>
                </a:spcBef>
                <a:spcAft>
                  <a:spcPct val="0"/>
                </a:spcAft>
                <a:defRPr/>
              </a:pPr>
              <a:t>‹#›</a:t>
            </a:fld>
            <a:endParaRPr lang="en-US" altLang="en-US">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78256323"/>
      </p:ext>
    </p:extLst>
  </p:cSld>
  <p:clrMap bg1="lt1" tx1="dk1" bg2="lt2" tx2="dk2" accent1="accent1" accent2="accent2" accent3="accent3" accent4="accent4" accent5="accent5" accent6="accent6" hlink="hlink" folHlink="folHlink"/>
  <p:sldLayoutIdLst>
    <p:sldLayoutId id="2147483724"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C78F21B-C6A8-4B01-81B6-887C12F5E145}"/>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D9B2CBA5-4901-45C7-99AC-C642685A26C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825BFB-FA62-4119-98EC-B97842FCED7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3B2DBC7-BA3C-42D0-9E9E-912C43FAB64B}" type="datetimeFigureOut">
              <a:rPr lang="en-US"/>
              <a:pPr>
                <a:defRPr/>
              </a:pPr>
              <a:t>3/26/2024</a:t>
            </a:fld>
            <a:endParaRPr lang="en-US"/>
          </a:p>
        </p:txBody>
      </p:sp>
      <p:sp>
        <p:nvSpPr>
          <p:cNvPr id="5" name="Footer Placeholder 4">
            <a:extLst>
              <a:ext uri="{FF2B5EF4-FFF2-40B4-BE49-F238E27FC236}">
                <a16:creationId xmlns:a16="http://schemas.microsoft.com/office/drawing/2014/main" id="{C9547373-EFFF-4EB6-9449-F02A256301D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085A4EDC-DB47-446B-BD07-339681E10981}"/>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F7F7435-6396-4712-A66E-50609EB4705C}" type="slidenum">
              <a:rPr lang="en-US" altLang="en-US"/>
              <a:pPr>
                <a:defRPr/>
              </a:pPr>
              <a:t>‹#›</a:t>
            </a:fld>
            <a:endParaRPr lang="en-US" altLang="en-US"/>
          </a:p>
        </p:txBody>
      </p:sp>
    </p:spTree>
    <p:extLst>
      <p:ext uri="{BB962C8B-B14F-4D97-AF65-F5344CB8AC3E}">
        <p14:creationId xmlns:p14="http://schemas.microsoft.com/office/powerpoint/2010/main" val="3237292617"/>
      </p:ext>
    </p:extLst>
  </p:cSld>
  <p:clrMap bg1="lt1" tx1="dk1" bg2="lt2" tx2="dk2" accent1="accent1" accent2="accent2" accent3="accent3" accent4="accent4" accent5="accent5" accent6="accent6" hlink="hlink" folHlink="folHlink"/>
  <p:sldLayoutIdLst>
    <p:sldLayoutId id="2147483830" r:id="rId1"/>
    <p:sldLayoutId id="2147483831"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6356351"/>
            <a:ext cx="3086100" cy="365125"/>
          </a:xfrm>
          <a:prstGeom prst="rect">
            <a:avLst/>
          </a:prstGeom>
        </p:spPr>
        <p:txBody>
          <a:bodyPr vert="horz" lIns="91440" tIns="45720" rIns="91440" bIns="45720" rtlCol="0" anchor="ctr"/>
          <a:lstStyle>
            <a:lvl1pPr algn="l">
              <a:defRPr sz="900">
                <a:solidFill>
                  <a:schemeClr val="bg2">
                    <a:lumMod val="75000"/>
                  </a:schemeClr>
                </a:solidFill>
              </a:defRPr>
            </a:lvl1pPr>
          </a:lstStyle>
          <a:p>
            <a:r>
              <a:rPr lang="en-US"/>
              <a:t>© 2020 The Gordian Group, Inc. All Rights Reserved.</a:t>
            </a:r>
          </a:p>
        </p:txBody>
      </p:sp>
      <p:sp>
        <p:nvSpPr>
          <p:cNvPr id="6" name="Slide Number Placeholder 5"/>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lvl1pPr algn="ctr">
              <a:defRPr sz="900">
                <a:solidFill>
                  <a:schemeClr val="bg2">
                    <a:lumMod val="75000"/>
                  </a:schemeClr>
                </a:solidFill>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7076575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6356351"/>
            <a:ext cx="3086100" cy="365125"/>
          </a:xfrm>
          <a:prstGeom prst="rect">
            <a:avLst/>
          </a:prstGeom>
        </p:spPr>
        <p:txBody>
          <a:bodyPr vert="horz" lIns="91440" tIns="45720" rIns="91440" bIns="45720" rtlCol="0" anchor="ctr"/>
          <a:lstStyle>
            <a:lvl1pPr algn="l">
              <a:defRPr sz="900">
                <a:solidFill>
                  <a:schemeClr val="bg1">
                    <a:lumMod val="50000"/>
                  </a:schemeClr>
                </a:solidFill>
                <a:latin typeface="Calibri" panose="020F0502020204030204" pitchFamily="34" charset="0"/>
                <a:cs typeface="Calibri" panose="020F0502020204030204" pitchFamily="34" charset="0"/>
              </a:defRPr>
            </a:lvl1pPr>
          </a:lstStyle>
          <a:p>
            <a:r>
              <a:rPr lang="en-US"/>
              <a:t>© 2022 The Gordian Group, Inc. All Rights Reserved.</a:t>
            </a:r>
          </a:p>
        </p:txBody>
      </p:sp>
      <p:sp>
        <p:nvSpPr>
          <p:cNvPr id="6" name="Slide Number Placeholder 5"/>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lvl1pPr algn="ctr">
              <a:defRPr sz="900">
                <a:solidFill>
                  <a:schemeClr val="bg1">
                    <a:lumMod val="50000"/>
                  </a:schemeClr>
                </a:solidFill>
                <a:latin typeface="Calibri" panose="020F0502020204030204" pitchFamily="34"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120589686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Lst>
  <p:txStyles>
    <p:titleStyle>
      <a:lvl1pPr algn="l" defTabSz="685800" rtl="0" eaLnBrk="1" latinLnBrk="0" hangingPunct="1">
        <a:lnSpc>
          <a:spcPct val="90000"/>
        </a:lnSpc>
        <a:spcBef>
          <a:spcPct val="0"/>
        </a:spcBef>
        <a:buNone/>
        <a:defRPr sz="3300" kern="1200">
          <a:solidFill>
            <a:schemeClr val="tx1"/>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6356351"/>
            <a:ext cx="3086100" cy="365125"/>
          </a:xfrm>
          <a:prstGeom prst="rect">
            <a:avLst/>
          </a:prstGeom>
        </p:spPr>
        <p:txBody>
          <a:bodyPr vert="horz" lIns="91440" tIns="45720" rIns="91440" bIns="45720" rtlCol="0" anchor="ctr"/>
          <a:lstStyle>
            <a:lvl1pPr algn="l">
              <a:defRPr sz="900">
                <a:solidFill>
                  <a:schemeClr val="bg1">
                    <a:lumMod val="50000"/>
                  </a:schemeClr>
                </a:solidFill>
                <a:latin typeface="Calibri" panose="020F0502020204030204" pitchFamily="34" charset="0"/>
                <a:cs typeface="Calibri" panose="020F0502020204030204" pitchFamily="34" charset="0"/>
              </a:defRPr>
            </a:lvl1pPr>
          </a:lstStyle>
          <a:p>
            <a:r>
              <a:rPr lang="en-US"/>
              <a:t>© 2022 The Gordian Group, Inc. All Rights Reserved.</a:t>
            </a:r>
          </a:p>
        </p:txBody>
      </p:sp>
      <p:sp>
        <p:nvSpPr>
          <p:cNvPr id="6" name="Slide Number Placeholder 5"/>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lvl1pPr algn="ctr">
              <a:defRPr sz="900">
                <a:solidFill>
                  <a:schemeClr val="bg1">
                    <a:lumMod val="50000"/>
                  </a:schemeClr>
                </a:solidFill>
                <a:latin typeface="Calibri" panose="020F0502020204030204" pitchFamily="34" charset="0"/>
                <a:cs typeface="Calibri" panose="020F0502020204030204" pitchFamily="34" charset="0"/>
              </a:defRPr>
            </a:lvl1pPr>
          </a:lstStyle>
          <a:p>
            <a:fld id="{B6DC40F5-9695-F64F-A8B5-197A71F752B6}" type="slidenum">
              <a:rPr lang="en-US" smtClean="0"/>
              <a:pPr/>
              <a:t>‹#›</a:t>
            </a:fld>
            <a:endParaRPr lang="en-US"/>
          </a:p>
        </p:txBody>
      </p:sp>
    </p:spTree>
    <p:extLst>
      <p:ext uri="{BB962C8B-B14F-4D97-AF65-F5344CB8AC3E}">
        <p14:creationId xmlns:p14="http://schemas.microsoft.com/office/powerpoint/2010/main" val="97180451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Lst>
  <p:txStyles>
    <p:titleStyle>
      <a:lvl1pPr algn="l" defTabSz="685800" rtl="0" eaLnBrk="1" latinLnBrk="0" hangingPunct="1">
        <a:lnSpc>
          <a:spcPct val="90000"/>
        </a:lnSpc>
        <a:spcBef>
          <a:spcPct val="0"/>
        </a:spcBef>
        <a:buNone/>
        <a:defRPr sz="3300" kern="1200">
          <a:solidFill>
            <a:schemeClr val="tx1"/>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29.png"/><Relationship Id="rId5" Type="http://schemas.openxmlformats.org/officeDocument/2006/relationships/image" Target="../media/image32.emf"/><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emf"/><Relationship Id="rId7"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96.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34.png"/><Relationship Id="rId10" Type="http://schemas.microsoft.com/office/2007/relationships/hdphoto" Target="../media/hdphoto2.wdp"/><Relationship Id="rId4" Type="http://schemas.openxmlformats.org/officeDocument/2006/relationships/image" Target="../media/image33.emf"/><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hyperlink" Target="http://www.linkedin.com/company/chicagodps" TargetMode="External"/><Relationship Id="rId2" Type="http://schemas.openxmlformats.org/officeDocument/2006/relationships/hyperlink" Target="http://www.chicago.gov/dps" TargetMode="External"/><Relationship Id="rId1" Type="http://schemas.openxmlformats.org/officeDocument/2006/relationships/slideLayout" Target="../slideLayouts/slideLayout37.xml"/><Relationship Id="rId4" Type="http://schemas.openxmlformats.org/officeDocument/2006/relationships/hyperlink" Target="http://www.youtube.com/ChicagoDP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10.xml"/><Relationship Id="rId5" Type="http://schemas.openxmlformats.org/officeDocument/2006/relationships/image" Target="../media/image29.png"/><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emf"/><Relationship Id="rId1" Type="http://schemas.openxmlformats.org/officeDocument/2006/relationships/slideLayout" Target="../slideLayouts/slideLayout10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99.xml"/><Relationship Id="rId6" Type="http://schemas.openxmlformats.org/officeDocument/2006/relationships/image" Target="../media/image46.png"/><Relationship Id="rId11" Type="http://schemas.openxmlformats.org/officeDocument/2006/relationships/image" Target="../media/image29.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jp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2.gif"/><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6.jp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7.jp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2.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29.png"/><Relationship Id="rId2" Type="http://schemas.openxmlformats.org/officeDocument/2006/relationships/image" Target="../media/image63.png"/><Relationship Id="rId1" Type="http://schemas.openxmlformats.org/officeDocument/2006/relationships/slideLayout" Target="../slideLayouts/slideLayout4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cityofchicago.org/dps" TargetMode="Externa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hyperlink" Target="mailto:jezieel.cortes@cityofchicago.org" TargetMode="External"/><Relationship Id="rId2" Type="http://schemas.openxmlformats.org/officeDocument/2006/relationships/hyperlink" Target="mailto:m.judd@gordian.com" TargetMode="External"/><Relationship Id="rId1" Type="http://schemas.openxmlformats.org/officeDocument/2006/relationships/slideLayout" Target="../slideLayouts/slideLayout40.xml"/><Relationship Id="rId5" Type="http://schemas.openxmlformats.org/officeDocument/2006/relationships/image" Target="../media/image29.png"/><Relationship Id="rId4" Type="http://schemas.openxmlformats.org/officeDocument/2006/relationships/hyperlink" Target="mailto:c.jobes@gordian.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65283" y="1704999"/>
            <a:ext cx="5116280" cy="1296145"/>
          </a:xfrm>
        </p:spPr>
        <p:txBody>
          <a:bodyPr/>
          <a:lstStyle/>
          <a:p>
            <a:r>
              <a:rPr lang="en-US" b="1" spc="151" dirty="0">
                <a:solidFill>
                  <a:prstClr val="white"/>
                </a:solidFill>
                <a:effectLst>
                  <a:outerShdw blurRad="38100" dist="38100" dir="2700000" algn="tl">
                    <a:srgbClr val="000000">
                      <a:alpha val="43137"/>
                    </a:srgbClr>
                  </a:outerShdw>
                </a:effectLst>
                <a:latin typeface="Calibri" panose="020F0502020204030204" pitchFamily="34" charset="0"/>
              </a:rPr>
              <a:t>TODAY’S WORKSHOP</a:t>
            </a:r>
            <a:endParaRPr lang="en-US" b="1" dirty="0">
              <a:solidFill>
                <a:prstClr val="black"/>
              </a:solidFill>
              <a:effectLst>
                <a:outerShdw blurRad="38100" dist="38100" dir="2700000" algn="tl">
                  <a:srgbClr val="000000">
                    <a:alpha val="43137"/>
                  </a:srgbClr>
                </a:outerShdw>
              </a:effectLst>
              <a:latin typeface="Calibri" panose="020F0502020204030204" pitchFamily="34" charset="0"/>
            </a:endParaRPr>
          </a:p>
        </p:txBody>
      </p:sp>
      <p:sp>
        <p:nvSpPr>
          <p:cNvPr id="4" name="Text Placeholder 3"/>
          <p:cNvSpPr>
            <a:spLocks noGrp="1"/>
          </p:cNvSpPr>
          <p:nvPr>
            <p:ph type="body" sz="quarter" idx="11"/>
          </p:nvPr>
        </p:nvSpPr>
        <p:spPr>
          <a:xfrm>
            <a:off x="2549540" y="3001144"/>
            <a:ext cx="4284399" cy="855712"/>
          </a:xfrm>
        </p:spPr>
        <p:txBody>
          <a:bodyPr/>
          <a:lstStyle/>
          <a:p>
            <a:pPr defTabSz="342891">
              <a:spcBef>
                <a:spcPct val="0"/>
              </a:spcBef>
              <a:defRPr/>
            </a:pPr>
            <a:r>
              <a:rPr lang="en-US" altLang="en-US" sz="2000" b="1" dirty="0">
                <a:effectLst>
                  <a:outerShdw blurRad="38100" dist="38100" dir="2700000" algn="tl">
                    <a:srgbClr val="000000">
                      <a:alpha val="43137"/>
                    </a:srgbClr>
                  </a:outerShdw>
                </a:effectLst>
              </a:rPr>
              <a:t>Hosted By: DPS Public Affairs</a:t>
            </a:r>
          </a:p>
          <a:p>
            <a:pPr defTabSz="342891">
              <a:spcBef>
                <a:spcPct val="0"/>
              </a:spcBef>
              <a:defRPr/>
            </a:pPr>
            <a:r>
              <a:rPr lang="en-US" altLang="en-US" sz="2000" b="1" dirty="0">
                <a:effectLst>
                  <a:outerShdw blurRad="38100" dist="38100" dir="2700000" algn="tl">
                    <a:srgbClr val="000000">
                      <a:alpha val="43137"/>
                    </a:srgbClr>
                  </a:outerShdw>
                </a:effectLst>
              </a:rPr>
              <a:t>Today’s Host: Jackie Umbles</a:t>
            </a:r>
            <a:endParaRPr lang="en-US" altLang="ko-KR" sz="2000" b="1" dirty="0">
              <a:effectLst>
                <a:outerShdw blurRad="38100" dist="38100" dir="2700000" algn="tl">
                  <a:srgbClr val="000000">
                    <a:alpha val="43137"/>
                  </a:srgbClr>
                </a:outerShdw>
              </a:effectLst>
            </a:endParaRPr>
          </a:p>
        </p:txBody>
      </p:sp>
      <p:pic>
        <p:nvPicPr>
          <p:cNvPr id="5" name="Picture 4" descr="A logo with red star and blue text&#10;&#10;Description automatically generated">
            <a:extLst>
              <a:ext uri="{FF2B5EF4-FFF2-40B4-BE49-F238E27FC236}">
                <a16:creationId xmlns:a16="http://schemas.microsoft.com/office/drawing/2014/main" id="{A038A882-839E-0F3A-7255-557E74FFFDEF}"/>
              </a:ext>
            </a:extLst>
          </p:cNvPr>
          <p:cNvPicPr>
            <a:picLocks noChangeAspect="1"/>
          </p:cNvPicPr>
          <p:nvPr/>
        </p:nvPicPr>
        <p:blipFill>
          <a:blip r:embed="rId2"/>
          <a:stretch>
            <a:fillRect/>
          </a:stretch>
        </p:blipFill>
        <p:spPr>
          <a:xfrm>
            <a:off x="3455590" y="351256"/>
            <a:ext cx="2548128" cy="1301496"/>
          </a:xfrm>
          <a:prstGeom prst="rect">
            <a:avLst/>
          </a:prstGeom>
        </p:spPr>
      </p:pic>
    </p:spTree>
    <p:extLst>
      <p:ext uri="{BB962C8B-B14F-4D97-AF65-F5344CB8AC3E}">
        <p14:creationId xmlns:p14="http://schemas.microsoft.com/office/powerpoint/2010/main" val="2735638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b="1" dirty="0">
                <a:latin typeface="Arial" charset="0"/>
                <a:cs typeface="Arial" charset="0"/>
              </a:rPr>
              <a:t>Apprentice Utilization  Bid Incentive</a:t>
            </a:r>
            <a:endParaRPr lang="en-US" sz="3200" dirty="0"/>
          </a:p>
        </p:txBody>
      </p:sp>
      <p:sp>
        <p:nvSpPr>
          <p:cNvPr id="3" name="Rectangle 2"/>
          <p:cNvSpPr/>
          <p:nvPr/>
        </p:nvSpPr>
        <p:spPr>
          <a:xfrm>
            <a:off x="204651" y="1272073"/>
            <a:ext cx="8734697" cy="5324535"/>
          </a:xfrm>
          <a:prstGeom prst="rect">
            <a:avLst/>
          </a:prstGeom>
        </p:spPr>
        <p:txBody>
          <a:bodyPr wrap="square">
            <a:spAutoFit/>
          </a:bodyPr>
          <a:lstStyle/>
          <a:p>
            <a:pPr>
              <a:buFont typeface="Wingdings" pitchFamily="2" charset="2"/>
              <a:buNone/>
              <a:defRPr/>
            </a:pPr>
            <a:r>
              <a:rPr lang="en-US" sz="2000" b="1" dirty="0">
                <a:solidFill>
                  <a:srgbClr val="002060"/>
                </a:solidFill>
                <a:cs typeface="Arial" panose="020B0604020202020204" pitchFamily="34" charset="0"/>
              </a:rPr>
              <a:t>Program Goal:  </a:t>
            </a:r>
            <a:r>
              <a:rPr lang="en-US" sz="2000" dirty="0">
                <a:solidFill>
                  <a:srgbClr val="002060"/>
                </a:solidFill>
              </a:rPr>
              <a:t>Designed as an incentive for City prime contractors to utilize apprentices for construction projects.</a:t>
            </a:r>
          </a:p>
          <a:p>
            <a:pPr>
              <a:buFont typeface="Wingdings" pitchFamily="2" charset="2"/>
              <a:buNone/>
              <a:defRPr/>
            </a:pPr>
            <a:endParaRPr lang="en-US" sz="2000" dirty="0">
              <a:solidFill>
                <a:srgbClr val="002060"/>
              </a:solidFill>
            </a:endParaRPr>
          </a:p>
          <a:p>
            <a:pPr>
              <a:buFont typeface="Wingdings" pitchFamily="2" charset="2"/>
              <a:buNone/>
              <a:defRPr/>
            </a:pPr>
            <a:r>
              <a:rPr lang="en-US" sz="2000" b="1" dirty="0">
                <a:solidFill>
                  <a:srgbClr val="002060"/>
                </a:solidFill>
              </a:rPr>
              <a:t>Key Points:</a:t>
            </a:r>
          </a:p>
          <a:p>
            <a:pPr marL="257175" indent="-257175">
              <a:buFont typeface="Wingdings" panose="05000000000000000000" pitchFamily="2" charset="2"/>
              <a:buChar char="§"/>
              <a:defRPr/>
            </a:pPr>
            <a:r>
              <a:rPr lang="en-US" sz="2000" dirty="0">
                <a:solidFill>
                  <a:srgbClr val="002060"/>
                </a:solidFill>
              </a:rPr>
              <a:t>“Apprentice” means any person who is: (1) sponsored into an apprenticeship training program by a contractor that is authorized by a union to sponsor apprentices; and (2) enrolled in, or has graduated from, a construction technology training program administered by the City Colleges of Chicago, or is a graduate of a high school operated by Chicago Public Schools.</a:t>
            </a:r>
          </a:p>
          <a:p>
            <a:pPr marL="257175" indent="-257175">
              <a:buFont typeface="Wingdings" panose="05000000000000000000" pitchFamily="2" charset="2"/>
              <a:buChar char="§"/>
              <a:defRPr/>
            </a:pPr>
            <a:r>
              <a:rPr lang="en-US" sz="2000" dirty="0">
                <a:solidFill>
                  <a:srgbClr val="002060"/>
                </a:solidFill>
              </a:rPr>
              <a:t>Contracts for $100,000 or more.</a:t>
            </a:r>
          </a:p>
          <a:p>
            <a:pPr marL="257175" indent="-257175">
              <a:buFont typeface="Wingdings" panose="05000000000000000000" pitchFamily="2" charset="2"/>
              <a:buChar char="§"/>
              <a:defRPr/>
            </a:pPr>
            <a:r>
              <a:rPr lang="en-US" sz="2000" dirty="0">
                <a:solidFill>
                  <a:srgbClr val="002060"/>
                </a:solidFill>
              </a:rPr>
              <a:t>Incentive for future contracts.</a:t>
            </a:r>
          </a:p>
          <a:p>
            <a:pPr marL="257175" indent="-257175">
              <a:buFont typeface="Wingdings" panose="05000000000000000000" pitchFamily="2" charset="2"/>
              <a:buChar char="§"/>
              <a:defRPr/>
            </a:pPr>
            <a:r>
              <a:rPr lang="en-US" sz="2000" dirty="0">
                <a:solidFill>
                  <a:srgbClr val="002060"/>
                </a:solidFill>
              </a:rPr>
              <a:t>Tiered Incentive:</a:t>
            </a:r>
          </a:p>
          <a:p>
            <a:pPr marL="600075" lvl="1" indent="-257175">
              <a:buSzPct val="50000"/>
              <a:buFont typeface="Wingdings" panose="05000000000000000000" pitchFamily="2" charset="2"/>
              <a:buChar char="q"/>
              <a:defRPr/>
            </a:pPr>
            <a:r>
              <a:rPr lang="en-US" sz="2000" dirty="0">
                <a:solidFill>
                  <a:srgbClr val="002060"/>
                </a:solidFill>
              </a:rPr>
              <a:t>5-10% work performed by apprentice results in ½% bid incentive.</a:t>
            </a:r>
          </a:p>
          <a:p>
            <a:pPr marL="600075" lvl="1" indent="-257175">
              <a:buSzPct val="50000"/>
              <a:buFont typeface="Wingdings" panose="05000000000000000000" pitchFamily="2" charset="2"/>
              <a:buChar char="q"/>
              <a:defRPr/>
            </a:pPr>
            <a:r>
              <a:rPr lang="en-US" sz="2000" dirty="0">
                <a:solidFill>
                  <a:srgbClr val="002060"/>
                </a:solidFill>
              </a:rPr>
              <a:t>11-15% project-area subcontractor work results in 1% bid incentive. </a:t>
            </a:r>
          </a:p>
          <a:p>
            <a:pPr>
              <a:buFont typeface="Wingdings" pitchFamily="2" charset="2"/>
              <a:buNone/>
              <a:defRPr/>
            </a:pPr>
            <a:endParaRPr lang="en-US" sz="2000" dirty="0">
              <a:solidFill>
                <a:srgbClr val="002060"/>
              </a:solidFill>
            </a:endParaRPr>
          </a:p>
          <a:p>
            <a:pPr>
              <a:buFont typeface="Wingdings" pitchFamily="2" charset="2"/>
              <a:buNone/>
              <a:defRPr/>
            </a:pPr>
            <a:r>
              <a:rPr lang="en-US" sz="2000" dirty="0">
                <a:solidFill>
                  <a:srgbClr val="002060"/>
                </a:solidFill>
              </a:rPr>
              <a:t>Municipal Code: 2-92-335</a:t>
            </a:r>
          </a:p>
        </p:txBody>
      </p:sp>
    </p:spTree>
    <p:extLst>
      <p:ext uri="{BB962C8B-B14F-4D97-AF65-F5344CB8AC3E}">
        <p14:creationId xmlns:p14="http://schemas.microsoft.com/office/powerpoint/2010/main" val="1339498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94608-10DB-BC0E-54CE-F2597F0859C0}"/>
              </a:ext>
            </a:extLst>
          </p:cNvPr>
          <p:cNvPicPr>
            <a:picLocks noChangeAspect="1"/>
          </p:cNvPicPr>
          <p:nvPr/>
        </p:nvPicPr>
        <p:blipFill>
          <a:blip r:embed="rId2"/>
          <a:srcRect/>
          <a:stretch/>
        </p:blipFill>
        <p:spPr>
          <a:xfrm>
            <a:off x="256226" y="611762"/>
            <a:ext cx="1339443" cy="683360"/>
          </a:xfrm>
          <a:prstGeom prst="rect">
            <a:avLst/>
          </a:prstGeom>
          <a:solidFill>
            <a:sysClr val="window" lastClr="FFFFFF"/>
          </a:solidFill>
        </p:spPr>
      </p:pic>
    </p:spTree>
    <p:extLst>
      <p:ext uri="{BB962C8B-B14F-4D97-AF65-F5344CB8AC3E}">
        <p14:creationId xmlns:p14="http://schemas.microsoft.com/office/powerpoint/2010/main" val="2837013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985D-EFEE-420C-A3BD-833FF421504F}"/>
              </a:ext>
            </a:extLst>
          </p:cNvPr>
          <p:cNvSpPr>
            <a:spLocks noGrp="1"/>
          </p:cNvSpPr>
          <p:nvPr>
            <p:ph type="title"/>
          </p:nvPr>
        </p:nvSpPr>
        <p:spPr>
          <a:xfrm>
            <a:off x="737038" y="1953942"/>
            <a:ext cx="8013458" cy="1913971"/>
          </a:xfrm>
        </p:spPr>
        <p:txBody>
          <a:bodyPr>
            <a:normAutofit/>
          </a:bodyPr>
          <a:lstStyle/>
          <a:p>
            <a:r>
              <a:rPr lang="en-US" sz="2700" dirty="0"/>
              <a:t>City of Chicago - Department of Procurement Services</a:t>
            </a:r>
            <a:br>
              <a:rPr lang="en-US" sz="2700" dirty="0"/>
            </a:br>
            <a:br>
              <a:rPr lang="en-US" sz="2700" dirty="0"/>
            </a:br>
            <a:r>
              <a:rPr lang="en-US" sz="2700" dirty="0"/>
              <a:t>Introduction to Job Order Contracting (JOC)</a:t>
            </a:r>
          </a:p>
        </p:txBody>
      </p:sp>
      <p:pic>
        <p:nvPicPr>
          <p:cNvPr id="3" name="Picture 6" descr="CityofChicago.jpg">
            <a:extLst>
              <a:ext uri="{FF2B5EF4-FFF2-40B4-BE49-F238E27FC236}">
                <a16:creationId xmlns:a16="http://schemas.microsoft.com/office/drawing/2014/main" id="{3DB24EC2-0E91-83D6-8F01-DA91D55CD342}"/>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314127" y="5192109"/>
            <a:ext cx="1467376" cy="141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0D5E72A-747F-063D-D264-4C7134C72C4C}"/>
              </a:ext>
            </a:extLst>
          </p:cNvPr>
          <p:cNvPicPr>
            <a:picLocks noChangeAspect="1"/>
          </p:cNvPicPr>
          <p:nvPr/>
        </p:nvPicPr>
        <p:blipFill>
          <a:blip r:embed="rId3"/>
          <a:stretch>
            <a:fillRect/>
          </a:stretch>
        </p:blipFill>
        <p:spPr>
          <a:xfrm>
            <a:off x="6869967" y="144697"/>
            <a:ext cx="1759660" cy="895827"/>
          </a:xfrm>
          <a:prstGeom prst="rect">
            <a:avLst/>
          </a:prstGeom>
        </p:spPr>
      </p:pic>
    </p:spTree>
    <p:extLst>
      <p:ext uri="{BB962C8B-B14F-4D97-AF65-F5344CB8AC3E}">
        <p14:creationId xmlns:p14="http://schemas.microsoft.com/office/powerpoint/2010/main" val="1708228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CC167E-C4F2-47E5-B29B-5A9CB8957737}"/>
              </a:ext>
            </a:extLst>
          </p:cNvPr>
          <p:cNvSpPr>
            <a:spLocks noGrp="1"/>
          </p:cNvSpPr>
          <p:nvPr>
            <p:ph type="body" sz="quarter" idx="13"/>
          </p:nvPr>
        </p:nvSpPr>
        <p:spPr/>
        <p:txBody>
          <a:bodyPr anchor="ctr"/>
          <a:lstStyle/>
          <a:p>
            <a:r>
              <a:rPr lang="en-US" dirty="0"/>
              <a:t>Job Order Contracting (JOC) Overview</a:t>
            </a:r>
          </a:p>
          <a:p>
            <a:r>
              <a:rPr lang="en-US" dirty="0"/>
              <a:t>City of Chicago JOC Process</a:t>
            </a:r>
          </a:p>
          <a:p>
            <a:r>
              <a:rPr lang="en-US" dirty="0"/>
              <a:t>Benefits of JOC </a:t>
            </a:r>
          </a:p>
          <a:p>
            <a:r>
              <a:rPr lang="en-US" dirty="0"/>
              <a:t>How to bid JOC - Prime Contractors</a:t>
            </a:r>
          </a:p>
          <a:p>
            <a:r>
              <a:rPr lang="en-US" dirty="0"/>
              <a:t>Getting Involved - Subcontractors</a:t>
            </a:r>
          </a:p>
          <a:p>
            <a:r>
              <a:rPr lang="en-US" dirty="0"/>
              <a:t>Diversity and Inclusion</a:t>
            </a:r>
          </a:p>
          <a:p>
            <a:r>
              <a:rPr lang="en-US" dirty="0"/>
              <a:t>Review and Key Points</a:t>
            </a:r>
          </a:p>
          <a:p>
            <a:r>
              <a:rPr lang="en-US" dirty="0"/>
              <a:t>Q&amp;A</a:t>
            </a:r>
          </a:p>
        </p:txBody>
      </p:sp>
      <p:sp>
        <p:nvSpPr>
          <p:cNvPr id="4" name="Title 3">
            <a:extLst>
              <a:ext uri="{FF2B5EF4-FFF2-40B4-BE49-F238E27FC236}">
                <a16:creationId xmlns:a16="http://schemas.microsoft.com/office/drawing/2014/main" id="{EA2CC014-5A20-4DEB-9575-8BBF3A87B0E0}"/>
              </a:ext>
            </a:extLst>
          </p:cNvPr>
          <p:cNvSpPr>
            <a:spLocks noGrp="1"/>
          </p:cNvSpPr>
          <p:nvPr>
            <p:ph type="title"/>
          </p:nvPr>
        </p:nvSpPr>
        <p:spPr/>
        <p:txBody>
          <a:bodyPr/>
          <a:lstStyle/>
          <a:p>
            <a:r>
              <a:rPr lang="en-US" dirty="0"/>
              <a:t>Objectives</a:t>
            </a:r>
          </a:p>
        </p:txBody>
      </p:sp>
      <p:pic>
        <p:nvPicPr>
          <p:cNvPr id="2" name="Picture 6">
            <a:extLst>
              <a:ext uri="{FF2B5EF4-FFF2-40B4-BE49-F238E27FC236}">
                <a16:creationId xmlns:a16="http://schemas.microsoft.com/office/drawing/2014/main" id="{3292BE31-923D-B1EE-8B3A-A0B1C922D04F}"/>
              </a:ext>
            </a:extLst>
          </p:cNvPr>
          <p:cNvPicPr>
            <a:picLocks noChangeAspect="1"/>
          </p:cNvPicPr>
          <p:nvPr/>
        </p:nvPicPr>
        <p:blipFill>
          <a:blip r:embed="rId2"/>
          <a:srcRect/>
          <a:stretch/>
        </p:blipFill>
        <p:spPr bwMode="auto">
          <a:xfrm>
            <a:off x="8270761"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494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412D-FF72-49DE-89ED-C641BFA29971}"/>
              </a:ext>
            </a:extLst>
          </p:cNvPr>
          <p:cNvSpPr>
            <a:spLocks noGrp="1"/>
          </p:cNvSpPr>
          <p:nvPr>
            <p:ph type="title"/>
          </p:nvPr>
        </p:nvSpPr>
        <p:spPr/>
        <p:txBody>
          <a:bodyPr/>
          <a:lstStyle/>
          <a:p>
            <a:r>
              <a:rPr lang="en-US" dirty="0"/>
              <a:t>Who is Gordian? </a:t>
            </a:r>
          </a:p>
        </p:txBody>
      </p:sp>
      <p:sp>
        <p:nvSpPr>
          <p:cNvPr id="4" name="Text Placeholder 2">
            <a:extLst>
              <a:ext uri="{FF2B5EF4-FFF2-40B4-BE49-F238E27FC236}">
                <a16:creationId xmlns:a16="http://schemas.microsoft.com/office/drawing/2014/main" id="{2FA78E16-49A6-4E1E-9FB7-A74716DBE03B}"/>
              </a:ext>
            </a:extLst>
          </p:cNvPr>
          <p:cNvSpPr txBox="1">
            <a:spLocks/>
          </p:cNvSpPr>
          <p:nvPr/>
        </p:nvSpPr>
        <p:spPr>
          <a:xfrm>
            <a:off x="0" y="1695896"/>
            <a:ext cx="9144000" cy="509462"/>
          </a:xfrm>
          <a:prstGeom prst="rect">
            <a:avLst/>
          </a:prstGeom>
          <a:solidFill>
            <a:schemeClr val="bg1">
              <a:lumMod val="50000"/>
            </a:schemeClr>
          </a:solidFill>
        </p:spPr>
        <p:txBody>
          <a:bodyPr vert="horz" lIns="68580" tIns="34290" rIns="68580" bIns="34290" rtlCol="0" anchor="ctr">
            <a:normAutofit/>
          </a:bodyPr>
          <a:lstStyle>
            <a:lvl1pPr marL="228600" indent="-228600" algn="l" defTabSz="914400" rtl="0" eaLnBrk="1" latinLnBrk="0" hangingPunct="1">
              <a:lnSpc>
                <a:spcPct val="100000"/>
              </a:lnSpc>
              <a:spcBef>
                <a:spcPts val="1000"/>
              </a:spcBef>
              <a:buFont typeface="Arial"/>
              <a:buChar char="•"/>
              <a:defRPr sz="2800" kern="1200" spc="0" baseline="0">
                <a:solidFill>
                  <a:srgbClr val="002138"/>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a:buChar char="•"/>
              <a:defRPr sz="2400" kern="1200" spc="0" baseline="0">
                <a:solidFill>
                  <a:srgbClr val="002138"/>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a:buChar char="•"/>
              <a:defRPr sz="2000" kern="1200" spc="0" baseline="0">
                <a:solidFill>
                  <a:srgbClr val="002138"/>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a:buChar char="•"/>
              <a:defRPr sz="1800" kern="1200" spc="0" baseline="0">
                <a:solidFill>
                  <a:srgbClr val="002138"/>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a:buChar char="•"/>
              <a:defRPr sz="1800" kern="1200" spc="0" baseline="0">
                <a:solidFill>
                  <a:srgbClr val="002138"/>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spcBef>
                <a:spcPts val="750"/>
              </a:spcBef>
              <a:buNone/>
              <a:defRPr/>
            </a:pPr>
            <a:r>
              <a:rPr lang="en-US" sz="1800" b="1" dirty="0">
                <a:solidFill>
                  <a:srgbClr val="FFFFFF"/>
                </a:solidFill>
              </a:rPr>
              <a:t>Gordian is the leading provider of facility and construction </a:t>
            </a:r>
            <a:r>
              <a:rPr lang="en-US" sz="1800" b="1" dirty="0">
                <a:solidFill>
                  <a:srgbClr val="004C96"/>
                </a:solidFill>
              </a:rPr>
              <a:t>data</a:t>
            </a:r>
            <a:r>
              <a:rPr lang="en-US" sz="1800" b="1" dirty="0">
                <a:solidFill>
                  <a:srgbClr val="FFFFFF"/>
                </a:solidFill>
              </a:rPr>
              <a:t>, </a:t>
            </a:r>
            <a:r>
              <a:rPr lang="en-US" sz="1800" b="1" dirty="0">
                <a:solidFill>
                  <a:srgbClr val="004C96"/>
                </a:solidFill>
              </a:rPr>
              <a:t>software</a:t>
            </a:r>
            <a:r>
              <a:rPr lang="en-US" sz="1800" b="1" dirty="0">
                <a:solidFill>
                  <a:srgbClr val="FFFFFF"/>
                </a:solidFill>
              </a:rPr>
              <a:t> and </a:t>
            </a:r>
            <a:r>
              <a:rPr lang="en-US" sz="1800" b="1" dirty="0">
                <a:solidFill>
                  <a:srgbClr val="004C96"/>
                </a:solidFill>
              </a:rPr>
              <a:t>expertise</a:t>
            </a:r>
            <a:r>
              <a:rPr lang="en-US" sz="1800" b="1" dirty="0">
                <a:solidFill>
                  <a:srgbClr val="FFFFFF"/>
                </a:solidFill>
              </a:rPr>
              <a:t>.</a:t>
            </a:r>
          </a:p>
        </p:txBody>
      </p:sp>
      <p:sp>
        <p:nvSpPr>
          <p:cNvPr id="5" name="Rectangle 4">
            <a:extLst>
              <a:ext uri="{FF2B5EF4-FFF2-40B4-BE49-F238E27FC236}">
                <a16:creationId xmlns:a16="http://schemas.microsoft.com/office/drawing/2014/main" id="{7670FBBB-5FD0-4D69-83A3-C37ECC2D0FD9}"/>
              </a:ext>
            </a:extLst>
          </p:cNvPr>
          <p:cNvSpPr/>
          <p:nvPr/>
        </p:nvSpPr>
        <p:spPr>
          <a:xfrm>
            <a:off x="342900" y="2558034"/>
            <a:ext cx="2695194" cy="2976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defRPr/>
            </a:pPr>
            <a:endParaRPr lang="en-US" sz="1350" dirty="0">
              <a:solidFill>
                <a:srgbClr val="FFFFFF"/>
              </a:solidFill>
              <a:latin typeface="Calibri" panose="020F0502020204030204"/>
            </a:endParaRPr>
          </a:p>
          <a:p>
            <a:pPr algn="ctr" defTabSz="685800">
              <a:defRPr/>
            </a:pPr>
            <a:endParaRPr lang="en-US" sz="1350" dirty="0">
              <a:solidFill>
                <a:srgbClr val="FFFFFF"/>
              </a:solidFill>
              <a:latin typeface="Calibri" panose="020F0502020204030204"/>
            </a:endParaRPr>
          </a:p>
          <a:p>
            <a:pPr algn="ctr" defTabSz="685800">
              <a:defRPr/>
            </a:pPr>
            <a:endParaRPr lang="en-US" sz="1350" dirty="0">
              <a:solidFill>
                <a:srgbClr val="FFFFFF"/>
              </a:solidFill>
              <a:latin typeface="Calibri" panose="020F0502020204030204"/>
            </a:endParaRPr>
          </a:p>
        </p:txBody>
      </p:sp>
      <p:sp>
        <p:nvSpPr>
          <p:cNvPr id="9" name="Rectangle 8">
            <a:extLst>
              <a:ext uri="{FF2B5EF4-FFF2-40B4-BE49-F238E27FC236}">
                <a16:creationId xmlns:a16="http://schemas.microsoft.com/office/drawing/2014/main" id="{945BA49F-E794-4C9D-AE2A-F1B2D44328E1}"/>
              </a:ext>
            </a:extLst>
          </p:cNvPr>
          <p:cNvSpPr/>
          <p:nvPr/>
        </p:nvSpPr>
        <p:spPr>
          <a:xfrm>
            <a:off x="3211176" y="2558034"/>
            <a:ext cx="2695194" cy="2976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b="1" dirty="0">
              <a:solidFill>
                <a:srgbClr val="FFFFFF"/>
              </a:solidFill>
              <a:latin typeface="Calibri" panose="020F0502020204030204"/>
            </a:endParaRPr>
          </a:p>
          <a:p>
            <a:pPr algn="ctr" defTabSz="685800">
              <a:defRPr/>
            </a:pPr>
            <a:endParaRPr lang="en-US" b="1" dirty="0">
              <a:solidFill>
                <a:srgbClr val="FFFFFF"/>
              </a:solidFill>
              <a:latin typeface="Calibri" panose="020F0502020204030204"/>
            </a:endParaRPr>
          </a:p>
          <a:p>
            <a:pPr algn="ctr" defTabSz="685800">
              <a:defRPr/>
            </a:pPr>
            <a:endParaRPr lang="en-US" b="1" dirty="0">
              <a:solidFill>
                <a:srgbClr val="FFFFFF"/>
              </a:solidFill>
              <a:latin typeface="Calibri" panose="020F0502020204030204"/>
            </a:endParaRPr>
          </a:p>
          <a:p>
            <a:pPr algn="ctr" defTabSz="685800">
              <a:defRPr/>
            </a:pPr>
            <a:endParaRPr lang="en-US" sz="1350" b="1" dirty="0">
              <a:solidFill>
                <a:srgbClr val="FFFFFF"/>
              </a:solidFill>
              <a:latin typeface="Calibri" panose="020F0502020204030204"/>
            </a:endParaRPr>
          </a:p>
        </p:txBody>
      </p:sp>
      <p:sp>
        <p:nvSpPr>
          <p:cNvPr id="12" name="Rectangle 11">
            <a:extLst>
              <a:ext uri="{FF2B5EF4-FFF2-40B4-BE49-F238E27FC236}">
                <a16:creationId xmlns:a16="http://schemas.microsoft.com/office/drawing/2014/main" id="{3C655651-B381-4416-90A7-4B3C717BFD8F}"/>
              </a:ext>
            </a:extLst>
          </p:cNvPr>
          <p:cNvSpPr/>
          <p:nvPr/>
        </p:nvSpPr>
        <p:spPr>
          <a:xfrm>
            <a:off x="6079452" y="2558034"/>
            <a:ext cx="2695194" cy="29763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pic>
        <p:nvPicPr>
          <p:cNvPr id="14" name="Picture 13">
            <a:extLst>
              <a:ext uri="{FF2B5EF4-FFF2-40B4-BE49-F238E27FC236}">
                <a16:creationId xmlns:a16="http://schemas.microsoft.com/office/drawing/2014/main" id="{D7188B76-CC32-4F89-AD10-24EDE208069A}"/>
              </a:ext>
            </a:extLst>
          </p:cNvPr>
          <p:cNvPicPr>
            <a:picLocks noChangeAspect="1"/>
          </p:cNvPicPr>
          <p:nvPr/>
        </p:nvPicPr>
        <p:blipFill>
          <a:blip r:embed="rId3"/>
          <a:stretch>
            <a:fillRect/>
          </a:stretch>
        </p:blipFill>
        <p:spPr>
          <a:xfrm>
            <a:off x="1421127" y="2676305"/>
            <a:ext cx="538740" cy="385478"/>
          </a:xfrm>
          <a:prstGeom prst="rect">
            <a:avLst/>
          </a:prstGeom>
        </p:spPr>
      </p:pic>
      <p:pic>
        <p:nvPicPr>
          <p:cNvPr id="15" name="Picture 14">
            <a:extLst>
              <a:ext uri="{FF2B5EF4-FFF2-40B4-BE49-F238E27FC236}">
                <a16:creationId xmlns:a16="http://schemas.microsoft.com/office/drawing/2014/main" id="{541FE5BE-9056-4EAA-851B-D702EB592F3A}"/>
              </a:ext>
            </a:extLst>
          </p:cNvPr>
          <p:cNvPicPr>
            <a:picLocks noChangeAspect="1"/>
          </p:cNvPicPr>
          <p:nvPr/>
        </p:nvPicPr>
        <p:blipFill>
          <a:blip r:embed="rId4"/>
          <a:stretch>
            <a:fillRect/>
          </a:stretch>
        </p:blipFill>
        <p:spPr>
          <a:xfrm>
            <a:off x="4337004" y="2679338"/>
            <a:ext cx="469992" cy="382445"/>
          </a:xfrm>
          <a:prstGeom prst="rect">
            <a:avLst/>
          </a:prstGeom>
        </p:spPr>
      </p:pic>
      <p:sp>
        <p:nvSpPr>
          <p:cNvPr id="3" name="TextBox 2">
            <a:extLst>
              <a:ext uri="{FF2B5EF4-FFF2-40B4-BE49-F238E27FC236}">
                <a16:creationId xmlns:a16="http://schemas.microsoft.com/office/drawing/2014/main" id="{CF674D09-07AF-4059-B8AD-2AC73C720B37}"/>
              </a:ext>
            </a:extLst>
          </p:cNvPr>
          <p:cNvSpPr txBox="1"/>
          <p:nvPr/>
        </p:nvSpPr>
        <p:spPr>
          <a:xfrm>
            <a:off x="369354" y="3061783"/>
            <a:ext cx="2668740" cy="2516073"/>
          </a:xfrm>
          <a:prstGeom prst="rect">
            <a:avLst/>
          </a:prstGeom>
          <a:noFill/>
        </p:spPr>
        <p:txBody>
          <a:bodyPr wrap="square" rtlCol="0">
            <a:spAutoFit/>
          </a:bodyPr>
          <a:lstStyle/>
          <a:p>
            <a:pPr algn="ctr" defTabSz="685800">
              <a:defRPr/>
            </a:pPr>
            <a:r>
              <a:rPr lang="en-US" b="1" dirty="0">
                <a:solidFill>
                  <a:srgbClr val="FFFFFF"/>
                </a:solidFill>
                <a:latin typeface="Calibri" panose="020F0502020204030204"/>
              </a:rPr>
              <a:t>Data</a:t>
            </a:r>
          </a:p>
          <a:p>
            <a:pPr algn="ctr" defTabSz="685800">
              <a:defRPr/>
            </a:pPr>
            <a:endParaRPr lang="en-US" b="1" dirty="0">
              <a:solidFill>
                <a:srgbClr val="FFFFFF"/>
              </a:solidFill>
              <a:latin typeface="Calibri" panose="020F0502020204030204"/>
            </a:endParaRPr>
          </a:p>
          <a:p>
            <a:pPr defTabSz="685800">
              <a:defRPr/>
            </a:pPr>
            <a:r>
              <a:rPr lang="en-US" sz="1350" b="1" dirty="0">
                <a:solidFill>
                  <a:srgbClr val="FFFFFF"/>
                </a:solidFill>
                <a:latin typeface="Calibri" panose="020F0502020204030204"/>
              </a:rPr>
              <a:t>Owner specific Construction Task Catalog® (CTC).</a:t>
            </a:r>
          </a:p>
          <a:p>
            <a:pPr defTabSz="685800">
              <a:defRPr/>
            </a:pPr>
            <a:endParaRPr lang="en-US" sz="1350" b="1" dirty="0">
              <a:solidFill>
                <a:srgbClr val="FFFFFF"/>
              </a:solidFill>
              <a:latin typeface="Calibri" panose="020F0502020204030204"/>
            </a:endParaRPr>
          </a:p>
          <a:p>
            <a:pPr defTabSz="685800">
              <a:defRPr/>
            </a:pPr>
            <a:r>
              <a:rPr lang="en-US" sz="1350" b="1" dirty="0">
                <a:solidFill>
                  <a:srgbClr val="FFFFFF"/>
                </a:solidFill>
                <a:latin typeface="Calibri" panose="020F0502020204030204"/>
              </a:rPr>
              <a:t>CTC has over 275,000 construction tasks with preset prices.</a:t>
            </a:r>
          </a:p>
          <a:p>
            <a:pPr defTabSz="685800">
              <a:defRPr/>
            </a:pPr>
            <a:endParaRPr lang="en-US" sz="1350" b="1" dirty="0">
              <a:solidFill>
                <a:srgbClr val="FFFFFF"/>
              </a:solidFill>
              <a:latin typeface="Calibri" panose="020F0502020204030204"/>
            </a:endParaRPr>
          </a:p>
          <a:p>
            <a:pPr defTabSz="685800">
              <a:defRPr/>
            </a:pPr>
            <a:r>
              <a:rPr lang="en-US" sz="1350" b="1" dirty="0">
                <a:solidFill>
                  <a:srgbClr val="FFFFFF"/>
                </a:solidFill>
                <a:latin typeface="Calibri" panose="020F0502020204030204"/>
              </a:rPr>
              <a:t>Price research facilitated by RSMeans data Engineering Team.</a:t>
            </a:r>
          </a:p>
          <a:p>
            <a:pPr defTabSz="685800">
              <a:defRPr/>
            </a:pPr>
            <a:endParaRPr lang="en-US" sz="1350" dirty="0">
              <a:solidFill>
                <a:srgbClr val="FFFFFF"/>
              </a:solidFill>
              <a:latin typeface="Calibri" panose="020F0502020204030204"/>
            </a:endParaRPr>
          </a:p>
        </p:txBody>
      </p:sp>
      <p:sp>
        <p:nvSpPr>
          <p:cNvPr id="16" name="TextBox 15">
            <a:extLst>
              <a:ext uri="{FF2B5EF4-FFF2-40B4-BE49-F238E27FC236}">
                <a16:creationId xmlns:a16="http://schemas.microsoft.com/office/drawing/2014/main" id="{5701C926-31F1-42BA-90B9-958ED0CC5309}"/>
              </a:ext>
            </a:extLst>
          </p:cNvPr>
          <p:cNvSpPr txBox="1"/>
          <p:nvPr/>
        </p:nvSpPr>
        <p:spPr>
          <a:xfrm>
            <a:off x="3237630" y="3061783"/>
            <a:ext cx="2668740" cy="2700739"/>
          </a:xfrm>
          <a:prstGeom prst="rect">
            <a:avLst/>
          </a:prstGeom>
          <a:noFill/>
        </p:spPr>
        <p:txBody>
          <a:bodyPr wrap="square" rtlCol="0">
            <a:spAutoFit/>
          </a:bodyPr>
          <a:lstStyle/>
          <a:p>
            <a:pPr algn="ctr" defTabSz="685800">
              <a:defRPr/>
            </a:pPr>
            <a:r>
              <a:rPr lang="en-US" b="1" dirty="0">
                <a:solidFill>
                  <a:srgbClr val="FFFFFF"/>
                </a:solidFill>
                <a:latin typeface="Calibri" panose="020F0502020204030204"/>
              </a:rPr>
              <a:t>Software</a:t>
            </a:r>
          </a:p>
          <a:p>
            <a:pPr algn="ctr" defTabSz="685800">
              <a:defRPr/>
            </a:pPr>
            <a:endParaRPr lang="en-US" b="1" dirty="0">
              <a:solidFill>
                <a:srgbClr val="FFFFFF"/>
              </a:solidFill>
              <a:latin typeface="Calibri" panose="020F0502020204030204"/>
            </a:endParaRPr>
          </a:p>
          <a:p>
            <a:pPr defTabSz="685800">
              <a:defRPr/>
            </a:pPr>
            <a:r>
              <a:rPr lang="en-US" sz="1200" b="1" dirty="0">
                <a:solidFill>
                  <a:srgbClr val="FFFFFF"/>
                </a:solidFill>
                <a:latin typeface="Calibri" panose="020F0502020204030204"/>
              </a:rPr>
              <a:t>Built from decades of industry experience, used by thousands of contractors daily.</a:t>
            </a:r>
          </a:p>
          <a:p>
            <a:pPr defTabSz="685800">
              <a:defRPr/>
            </a:pPr>
            <a:endParaRPr lang="en-US" sz="1200" b="1" dirty="0">
              <a:solidFill>
                <a:srgbClr val="FFFFFF"/>
              </a:solidFill>
              <a:latin typeface="Calibri" panose="020F0502020204030204"/>
            </a:endParaRPr>
          </a:p>
          <a:p>
            <a:pPr defTabSz="685800">
              <a:defRPr/>
            </a:pPr>
            <a:r>
              <a:rPr lang="en-US" sz="1200" b="1" dirty="0">
                <a:solidFill>
                  <a:srgbClr val="FFFFFF"/>
                </a:solidFill>
                <a:latin typeface="Calibri" panose="020F0502020204030204"/>
              </a:rPr>
              <a:t>Easily manage the functions of the construction procurement process.</a:t>
            </a:r>
          </a:p>
          <a:p>
            <a:pPr defTabSz="685800">
              <a:defRPr/>
            </a:pPr>
            <a:endParaRPr lang="en-US" sz="1200" b="1" dirty="0">
              <a:solidFill>
                <a:srgbClr val="FFFFFF"/>
              </a:solidFill>
              <a:latin typeface="Calibri" panose="020F0502020204030204"/>
            </a:endParaRPr>
          </a:p>
          <a:p>
            <a:pPr defTabSz="685800">
              <a:defRPr/>
            </a:pPr>
            <a:r>
              <a:rPr lang="en-US" sz="1200" b="1" dirty="0">
                <a:solidFill>
                  <a:srgbClr val="FFFFFF"/>
                </a:solidFill>
                <a:latin typeface="Calibri" panose="020F0502020204030204"/>
              </a:rPr>
              <a:t>Allows collaboration between the contractor and Gordian Account Manager.</a:t>
            </a:r>
          </a:p>
          <a:p>
            <a:pPr defTabSz="685800">
              <a:defRPr/>
            </a:pPr>
            <a:endParaRPr lang="en-US" sz="1350" dirty="0">
              <a:solidFill>
                <a:srgbClr val="FFFFFF"/>
              </a:solidFill>
              <a:latin typeface="Calibri" panose="020F0502020204030204"/>
            </a:endParaRPr>
          </a:p>
        </p:txBody>
      </p:sp>
      <p:sp>
        <p:nvSpPr>
          <p:cNvPr id="17" name="TextBox 16">
            <a:extLst>
              <a:ext uri="{FF2B5EF4-FFF2-40B4-BE49-F238E27FC236}">
                <a16:creationId xmlns:a16="http://schemas.microsoft.com/office/drawing/2014/main" id="{34D7C892-2CAD-48A0-8C1E-566C6F7DD3AF}"/>
              </a:ext>
            </a:extLst>
          </p:cNvPr>
          <p:cNvSpPr txBox="1"/>
          <p:nvPr/>
        </p:nvSpPr>
        <p:spPr>
          <a:xfrm>
            <a:off x="6132360" y="3061783"/>
            <a:ext cx="2668740" cy="2700739"/>
          </a:xfrm>
          <a:prstGeom prst="rect">
            <a:avLst/>
          </a:prstGeom>
          <a:noFill/>
        </p:spPr>
        <p:txBody>
          <a:bodyPr wrap="square" rtlCol="0">
            <a:spAutoFit/>
          </a:bodyPr>
          <a:lstStyle/>
          <a:p>
            <a:pPr algn="ctr" defTabSz="685800">
              <a:defRPr/>
            </a:pPr>
            <a:r>
              <a:rPr lang="en-US" b="1" dirty="0">
                <a:solidFill>
                  <a:srgbClr val="FFFFFF"/>
                </a:solidFill>
                <a:latin typeface="Calibri" panose="020F0502020204030204"/>
              </a:rPr>
              <a:t>Expertise</a:t>
            </a:r>
          </a:p>
          <a:p>
            <a:pPr algn="ctr" defTabSz="685800">
              <a:defRPr/>
            </a:pPr>
            <a:endParaRPr lang="en-US" b="1" dirty="0">
              <a:solidFill>
                <a:srgbClr val="FFFFFF"/>
              </a:solidFill>
              <a:latin typeface="Calibri" panose="020F0502020204030204"/>
            </a:endParaRPr>
          </a:p>
          <a:p>
            <a:pPr defTabSz="685800">
              <a:defRPr/>
            </a:pPr>
            <a:r>
              <a:rPr lang="en-US" sz="1200" b="1" dirty="0">
                <a:solidFill>
                  <a:srgbClr val="FFFFFF"/>
                </a:solidFill>
                <a:latin typeface="Calibri" panose="020F0502020204030204"/>
              </a:rPr>
              <a:t>Gordian’s founder created the original Job Order Contracting process in the USACE in 1981.</a:t>
            </a:r>
          </a:p>
          <a:p>
            <a:pPr defTabSz="685800">
              <a:defRPr/>
            </a:pPr>
            <a:endParaRPr lang="en-US" sz="1200" b="1" dirty="0">
              <a:solidFill>
                <a:srgbClr val="FFFFFF"/>
              </a:solidFill>
              <a:latin typeface="Calibri" panose="020F0502020204030204"/>
            </a:endParaRPr>
          </a:p>
          <a:p>
            <a:pPr defTabSz="685800">
              <a:defRPr/>
            </a:pPr>
            <a:r>
              <a:rPr lang="en-US" sz="1200" b="1" dirty="0">
                <a:solidFill>
                  <a:srgbClr val="FFFFFF"/>
                </a:solidFill>
                <a:latin typeface="Calibri" panose="020F0502020204030204"/>
              </a:rPr>
              <a:t>Implemented and administered hundreds of programs.</a:t>
            </a:r>
          </a:p>
          <a:p>
            <a:pPr defTabSz="685800">
              <a:defRPr/>
            </a:pPr>
            <a:endParaRPr lang="en-US" sz="1200" b="1" dirty="0">
              <a:solidFill>
                <a:srgbClr val="FFFFFF"/>
              </a:solidFill>
              <a:latin typeface="Calibri" panose="020F0502020204030204"/>
            </a:endParaRPr>
          </a:p>
          <a:p>
            <a:pPr defTabSz="685800">
              <a:defRPr/>
            </a:pPr>
            <a:r>
              <a:rPr lang="en-US" sz="1200" b="1" dirty="0">
                <a:solidFill>
                  <a:srgbClr val="FFFFFF"/>
                </a:solidFill>
                <a:latin typeface="Calibri" panose="020F0502020204030204"/>
              </a:rPr>
              <a:t>Dedicated onsite field personnel, review proposals to ensure project success.</a:t>
            </a:r>
          </a:p>
          <a:p>
            <a:pPr defTabSz="685800">
              <a:defRPr/>
            </a:pPr>
            <a:endParaRPr lang="en-US" sz="1350" dirty="0">
              <a:solidFill>
                <a:srgbClr val="FFFFFF"/>
              </a:solidFill>
              <a:latin typeface="Calibri" panose="020F0502020204030204"/>
            </a:endParaRPr>
          </a:p>
        </p:txBody>
      </p:sp>
      <p:pic>
        <p:nvPicPr>
          <p:cNvPr id="18" name="Picture 17">
            <a:extLst>
              <a:ext uri="{FF2B5EF4-FFF2-40B4-BE49-F238E27FC236}">
                <a16:creationId xmlns:a16="http://schemas.microsoft.com/office/drawing/2014/main" id="{034F909D-8EE3-4A76-B898-898A0207D2E3}"/>
              </a:ext>
            </a:extLst>
          </p:cNvPr>
          <p:cNvPicPr>
            <a:picLocks noChangeAspect="1"/>
          </p:cNvPicPr>
          <p:nvPr/>
        </p:nvPicPr>
        <p:blipFill>
          <a:blip r:embed="rId5"/>
          <a:stretch>
            <a:fillRect/>
          </a:stretch>
        </p:blipFill>
        <p:spPr>
          <a:xfrm>
            <a:off x="7092501" y="2676305"/>
            <a:ext cx="669097" cy="377789"/>
          </a:xfrm>
          <a:prstGeom prst="rect">
            <a:avLst/>
          </a:prstGeom>
        </p:spPr>
      </p:pic>
      <p:pic>
        <p:nvPicPr>
          <p:cNvPr id="7" name="Picture 6">
            <a:extLst>
              <a:ext uri="{FF2B5EF4-FFF2-40B4-BE49-F238E27FC236}">
                <a16:creationId xmlns:a16="http://schemas.microsoft.com/office/drawing/2014/main" id="{A4E6E8FD-2F4E-4CFD-DD92-27248C008558}"/>
              </a:ext>
            </a:extLst>
          </p:cNvPr>
          <p:cNvPicPr>
            <a:picLocks noChangeAspect="1"/>
          </p:cNvPicPr>
          <p:nvPr/>
        </p:nvPicPr>
        <p:blipFill>
          <a:blip r:embed="rId6"/>
          <a:srcRect/>
          <a:stretch/>
        </p:blipFill>
        <p:spPr bwMode="auto">
          <a:xfrm>
            <a:off x="8270761"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050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AB77-4E08-4934-864E-B3071D9E8382}"/>
              </a:ext>
            </a:extLst>
          </p:cNvPr>
          <p:cNvSpPr>
            <a:spLocks noGrp="1"/>
          </p:cNvSpPr>
          <p:nvPr>
            <p:ph type="title"/>
          </p:nvPr>
        </p:nvSpPr>
        <p:spPr/>
        <p:txBody>
          <a:bodyPr/>
          <a:lstStyle/>
          <a:p>
            <a:r>
              <a:rPr lang="en-US" dirty="0"/>
              <a:t>Gordian JOC Overview </a:t>
            </a:r>
          </a:p>
        </p:txBody>
      </p:sp>
      <p:sp>
        <p:nvSpPr>
          <p:cNvPr id="4" name="Rectangle 3">
            <a:extLst>
              <a:ext uri="{FF2B5EF4-FFF2-40B4-BE49-F238E27FC236}">
                <a16:creationId xmlns:a16="http://schemas.microsoft.com/office/drawing/2014/main" id="{42A5F89A-A386-404A-9E2E-6B6002F1B01C}"/>
              </a:ext>
            </a:extLst>
          </p:cNvPr>
          <p:cNvSpPr/>
          <p:nvPr/>
        </p:nvSpPr>
        <p:spPr>
          <a:xfrm>
            <a:off x="2433545" y="2289005"/>
            <a:ext cx="2021306" cy="172051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dirty="0">
                <a:solidFill>
                  <a:srgbClr val="FFFFFF"/>
                </a:solidFill>
                <a:latin typeface="Calibri" panose="020F0502020204030204"/>
              </a:rPr>
              <a:t>Total Contracts </a:t>
            </a:r>
          </a:p>
          <a:p>
            <a:pPr algn="ctr" defTabSz="685800">
              <a:defRPr/>
            </a:pPr>
            <a:r>
              <a:rPr lang="en-US" b="1" dirty="0">
                <a:solidFill>
                  <a:srgbClr val="FFFFFF"/>
                </a:solidFill>
                <a:latin typeface="Calibri" panose="020F0502020204030204"/>
              </a:rPr>
              <a:t>8,715</a:t>
            </a:r>
          </a:p>
        </p:txBody>
      </p:sp>
      <p:sp>
        <p:nvSpPr>
          <p:cNvPr id="7" name="Rectangle 6">
            <a:extLst>
              <a:ext uri="{FF2B5EF4-FFF2-40B4-BE49-F238E27FC236}">
                <a16:creationId xmlns:a16="http://schemas.microsoft.com/office/drawing/2014/main" id="{8318EF51-F341-4579-8F14-901060FF160D}"/>
              </a:ext>
            </a:extLst>
          </p:cNvPr>
          <p:cNvSpPr/>
          <p:nvPr/>
        </p:nvSpPr>
        <p:spPr>
          <a:xfrm>
            <a:off x="6809185" y="2289005"/>
            <a:ext cx="2021306" cy="172051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dirty="0">
                <a:solidFill>
                  <a:srgbClr val="FFFFFF"/>
                </a:solidFill>
                <a:latin typeface="Calibri" panose="020F0502020204030204"/>
              </a:rPr>
              <a:t>Total Contractors</a:t>
            </a:r>
          </a:p>
          <a:p>
            <a:pPr algn="ctr" defTabSz="685800">
              <a:defRPr/>
            </a:pPr>
            <a:r>
              <a:rPr lang="en-US" b="1" dirty="0">
                <a:solidFill>
                  <a:srgbClr val="FFFFFF"/>
                </a:solidFill>
                <a:latin typeface="Calibri" panose="020F0502020204030204"/>
              </a:rPr>
              <a:t>1,359</a:t>
            </a:r>
          </a:p>
        </p:txBody>
      </p:sp>
      <p:sp>
        <p:nvSpPr>
          <p:cNvPr id="8" name="Rectangle 7">
            <a:extLst>
              <a:ext uri="{FF2B5EF4-FFF2-40B4-BE49-F238E27FC236}">
                <a16:creationId xmlns:a16="http://schemas.microsoft.com/office/drawing/2014/main" id="{ABAD4C75-6C79-45C0-B21F-D341D76E669C}"/>
              </a:ext>
            </a:extLst>
          </p:cNvPr>
          <p:cNvSpPr/>
          <p:nvPr/>
        </p:nvSpPr>
        <p:spPr>
          <a:xfrm>
            <a:off x="4621365" y="2289005"/>
            <a:ext cx="2021306" cy="172051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dirty="0">
                <a:solidFill>
                  <a:srgbClr val="FFFFFF"/>
                </a:solidFill>
                <a:latin typeface="Calibri" panose="020F0502020204030204"/>
              </a:rPr>
              <a:t>Contract Types</a:t>
            </a:r>
          </a:p>
          <a:p>
            <a:pPr algn="ctr" defTabSz="685800">
              <a:defRPr/>
            </a:pPr>
            <a:r>
              <a:rPr lang="en-US" b="1" dirty="0">
                <a:solidFill>
                  <a:srgbClr val="FFFFFF"/>
                </a:solidFill>
                <a:latin typeface="Calibri" panose="020F0502020204030204"/>
              </a:rPr>
              <a:t>28</a:t>
            </a:r>
          </a:p>
        </p:txBody>
      </p:sp>
      <p:sp>
        <p:nvSpPr>
          <p:cNvPr id="9" name="Rectangle 8">
            <a:extLst>
              <a:ext uri="{FF2B5EF4-FFF2-40B4-BE49-F238E27FC236}">
                <a16:creationId xmlns:a16="http://schemas.microsoft.com/office/drawing/2014/main" id="{326D1F2D-3C64-45B2-A63A-18F9D7AAECB0}"/>
              </a:ext>
            </a:extLst>
          </p:cNvPr>
          <p:cNvSpPr/>
          <p:nvPr/>
        </p:nvSpPr>
        <p:spPr>
          <a:xfrm>
            <a:off x="295091" y="2289005"/>
            <a:ext cx="2021306" cy="172051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dirty="0">
                <a:solidFill>
                  <a:srgbClr val="FFFFFF"/>
                </a:solidFill>
                <a:latin typeface="Calibri" panose="020F0502020204030204"/>
              </a:rPr>
              <a:t>Total JOC Programs</a:t>
            </a:r>
          </a:p>
          <a:p>
            <a:pPr algn="ctr" defTabSz="685800">
              <a:defRPr/>
            </a:pPr>
            <a:r>
              <a:rPr lang="en-US" b="1" dirty="0">
                <a:solidFill>
                  <a:srgbClr val="FFFFFF"/>
                </a:solidFill>
                <a:latin typeface="Calibri" panose="020F0502020204030204"/>
              </a:rPr>
              <a:t>305</a:t>
            </a:r>
            <a:endParaRPr lang="en-US" sz="1350" b="1" dirty="0">
              <a:solidFill>
                <a:srgbClr val="FFFFFF"/>
              </a:solidFill>
              <a:latin typeface="Calibri" panose="020F0502020204030204"/>
            </a:endParaRPr>
          </a:p>
        </p:txBody>
      </p:sp>
      <p:sp>
        <p:nvSpPr>
          <p:cNvPr id="10" name="Rectangle 9">
            <a:extLst>
              <a:ext uri="{FF2B5EF4-FFF2-40B4-BE49-F238E27FC236}">
                <a16:creationId xmlns:a16="http://schemas.microsoft.com/office/drawing/2014/main" id="{883CA8C1-4915-47B9-A112-6FFE10BC8A14}"/>
              </a:ext>
            </a:extLst>
          </p:cNvPr>
          <p:cNvSpPr/>
          <p:nvPr/>
        </p:nvSpPr>
        <p:spPr>
          <a:xfrm>
            <a:off x="646825" y="4017571"/>
            <a:ext cx="7823897" cy="4959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13" b="1" dirty="0">
                <a:solidFill>
                  <a:srgbClr val="002038"/>
                </a:solidFill>
                <a:latin typeface="Calibri" panose="020F0502020204030204"/>
              </a:rPr>
              <a:t>More than </a:t>
            </a:r>
            <a:r>
              <a:rPr lang="en-US" sz="1313" b="1" dirty="0">
                <a:solidFill>
                  <a:srgbClr val="004C96"/>
                </a:solidFill>
                <a:latin typeface="Calibri" panose="020F0502020204030204"/>
              </a:rPr>
              <a:t>$3B in construction volume </a:t>
            </a:r>
            <a:r>
              <a:rPr lang="en-US" sz="1313" b="1" dirty="0">
                <a:solidFill>
                  <a:srgbClr val="002038"/>
                </a:solidFill>
                <a:latin typeface="Calibri" panose="020F0502020204030204"/>
              </a:rPr>
              <a:t>is completed through </a:t>
            </a:r>
          </a:p>
          <a:p>
            <a:pPr algn="ctr" defTabSz="685800">
              <a:defRPr/>
            </a:pPr>
            <a:r>
              <a:rPr lang="en-US" sz="1313" b="1" dirty="0">
                <a:solidFill>
                  <a:srgbClr val="002038"/>
                </a:solidFill>
                <a:latin typeface="Calibri" panose="020F0502020204030204"/>
              </a:rPr>
              <a:t>Gordian’s Job Order Contracting programs annually.</a:t>
            </a:r>
          </a:p>
        </p:txBody>
      </p:sp>
      <p:sp>
        <p:nvSpPr>
          <p:cNvPr id="3" name="TextBox 2">
            <a:extLst>
              <a:ext uri="{FF2B5EF4-FFF2-40B4-BE49-F238E27FC236}">
                <a16:creationId xmlns:a16="http://schemas.microsoft.com/office/drawing/2014/main" id="{425165D2-37FE-483D-8E5B-C05727E63F8D}"/>
              </a:ext>
            </a:extLst>
          </p:cNvPr>
          <p:cNvSpPr txBox="1"/>
          <p:nvPr/>
        </p:nvSpPr>
        <p:spPr>
          <a:xfrm>
            <a:off x="6544250" y="5644304"/>
            <a:ext cx="1275588" cy="276999"/>
          </a:xfrm>
          <a:prstGeom prst="rect">
            <a:avLst/>
          </a:prstGeom>
          <a:noFill/>
        </p:spPr>
        <p:txBody>
          <a:bodyPr wrap="square" rtlCol="0">
            <a:spAutoFit/>
          </a:bodyPr>
          <a:lstStyle/>
          <a:p>
            <a:pPr algn="r" defTabSz="685800">
              <a:defRPr/>
            </a:pPr>
            <a:r>
              <a:rPr lang="en-US" sz="1200" i="1" dirty="0">
                <a:solidFill>
                  <a:srgbClr val="002038"/>
                </a:solidFill>
                <a:latin typeface="Calibri" panose="020F0502020204030204"/>
              </a:rPr>
              <a:t>As of 12/2022</a:t>
            </a:r>
          </a:p>
        </p:txBody>
      </p:sp>
      <p:pic>
        <p:nvPicPr>
          <p:cNvPr id="6" name="Picture 5">
            <a:extLst>
              <a:ext uri="{FF2B5EF4-FFF2-40B4-BE49-F238E27FC236}">
                <a16:creationId xmlns:a16="http://schemas.microsoft.com/office/drawing/2014/main" id="{D08C0225-B789-C9D7-1519-CEA0B5DD2168}"/>
              </a:ext>
            </a:extLst>
          </p:cNvPr>
          <p:cNvPicPr>
            <a:picLocks noChangeAspect="1"/>
          </p:cNvPicPr>
          <p:nvPr/>
        </p:nvPicPr>
        <p:blipFill>
          <a:blip r:embed="rId3"/>
          <a:srcRect/>
          <a:stretch/>
        </p:blipFill>
        <p:spPr bwMode="auto">
          <a:xfrm>
            <a:off x="8270761"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588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5A904A-DC52-484C-B56D-623957722E62}"/>
              </a:ext>
            </a:extLst>
          </p:cNvPr>
          <p:cNvSpPr>
            <a:spLocks noGrp="1"/>
          </p:cNvSpPr>
          <p:nvPr>
            <p:ph type="body" sz="quarter" idx="13"/>
          </p:nvPr>
        </p:nvSpPr>
        <p:spPr>
          <a:xfrm>
            <a:off x="4202132" y="1337595"/>
            <a:ext cx="4805914" cy="4135088"/>
          </a:xfrm>
        </p:spPr>
        <p:txBody>
          <a:bodyPr>
            <a:normAutofit fontScale="92500" lnSpcReduction="20000"/>
          </a:bodyPr>
          <a:lstStyle/>
          <a:p>
            <a:pPr marL="0" indent="0">
              <a:buNone/>
            </a:pPr>
            <a:r>
              <a:rPr lang="en-US" dirty="0"/>
              <a:t>Staff limitations</a:t>
            </a:r>
          </a:p>
          <a:p>
            <a:pPr marL="0" indent="0">
              <a:buNone/>
            </a:pPr>
            <a:endParaRPr lang="en-US" dirty="0"/>
          </a:p>
          <a:p>
            <a:pPr marL="0" indent="0">
              <a:buNone/>
            </a:pPr>
            <a:r>
              <a:rPr lang="en-US" dirty="0"/>
              <a:t>Meeting inclusion requirements</a:t>
            </a:r>
          </a:p>
          <a:p>
            <a:pPr marL="0" indent="0">
              <a:buNone/>
            </a:pPr>
            <a:endParaRPr lang="en-US" dirty="0"/>
          </a:p>
          <a:p>
            <a:pPr marL="0" indent="0">
              <a:buNone/>
            </a:pPr>
            <a:r>
              <a:rPr lang="en-US" dirty="0"/>
              <a:t>Cost control and change orders</a:t>
            </a:r>
          </a:p>
          <a:p>
            <a:pPr marL="0" indent="0">
              <a:buNone/>
            </a:pPr>
            <a:endParaRPr lang="en-US" dirty="0"/>
          </a:p>
          <a:p>
            <a:pPr marL="0" indent="0">
              <a:buNone/>
            </a:pPr>
            <a:r>
              <a:rPr lang="en-US" dirty="0"/>
              <a:t>Lack of transparency/auditability</a:t>
            </a:r>
          </a:p>
          <a:p>
            <a:pPr marL="0" indent="0">
              <a:buNone/>
            </a:pPr>
            <a:endParaRPr lang="en-US" dirty="0"/>
          </a:p>
          <a:p>
            <a:pPr marL="0" indent="0">
              <a:buNone/>
            </a:pPr>
            <a:r>
              <a:rPr lang="en-US" dirty="0"/>
              <a:t>Time</a:t>
            </a:r>
          </a:p>
          <a:p>
            <a:pPr marL="0" indent="0">
              <a:buNone/>
            </a:pPr>
            <a:endParaRPr lang="en-US" dirty="0"/>
          </a:p>
          <a:p>
            <a:pPr marL="0" indent="0">
              <a:buNone/>
            </a:pPr>
            <a:r>
              <a:rPr lang="en-US" dirty="0"/>
              <a:t>Procurement burden relative to job size and scope</a:t>
            </a:r>
          </a:p>
        </p:txBody>
      </p:sp>
      <p:sp>
        <p:nvSpPr>
          <p:cNvPr id="3" name="Title 2">
            <a:extLst>
              <a:ext uri="{FF2B5EF4-FFF2-40B4-BE49-F238E27FC236}">
                <a16:creationId xmlns:a16="http://schemas.microsoft.com/office/drawing/2014/main" id="{C86966AF-9CD9-4AD1-A726-35CF6A68BDB9}"/>
              </a:ext>
            </a:extLst>
          </p:cNvPr>
          <p:cNvSpPr>
            <a:spLocks noGrp="1"/>
          </p:cNvSpPr>
          <p:nvPr>
            <p:ph type="title"/>
          </p:nvPr>
        </p:nvSpPr>
        <p:spPr/>
        <p:txBody>
          <a:bodyPr>
            <a:normAutofit/>
          </a:bodyPr>
          <a:lstStyle/>
          <a:p>
            <a:r>
              <a:rPr lang="en-US" sz="2700" dirty="0"/>
              <a:t>Construction Procurement Challenges</a:t>
            </a:r>
          </a:p>
        </p:txBody>
      </p:sp>
      <p:pic>
        <p:nvPicPr>
          <p:cNvPr id="7" name="Picture 6">
            <a:extLst>
              <a:ext uri="{FF2B5EF4-FFF2-40B4-BE49-F238E27FC236}">
                <a16:creationId xmlns:a16="http://schemas.microsoft.com/office/drawing/2014/main" id="{240F3E7A-3E6E-4982-8747-7C61BB993CCF}"/>
              </a:ext>
            </a:extLst>
          </p:cNvPr>
          <p:cNvPicPr>
            <a:picLocks noChangeAspect="1"/>
          </p:cNvPicPr>
          <p:nvPr/>
        </p:nvPicPr>
        <p:blipFill>
          <a:blip r:embed="rId3">
            <a:duotone>
              <a:prstClr val="black"/>
              <a:schemeClr val="accent1">
                <a:tint val="45000"/>
                <a:satMod val="400000"/>
              </a:schemeClr>
            </a:duotone>
            <a:lum bright="-40000" contrast="-40000"/>
          </a:blip>
          <a:stretch>
            <a:fillRect/>
          </a:stretch>
        </p:blipFill>
        <p:spPr>
          <a:xfrm flipH="1">
            <a:off x="3497311" y="1322998"/>
            <a:ext cx="613220" cy="346241"/>
          </a:xfrm>
          <a:prstGeom prst="rect">
            <a:avLst/>
          </a:prstGeom>
        </p:spPr>
      </p:pic>
      <p:pic>
        <p:nvPicPr>
          <p:cNvPr id="8" name="Picture 7">
            <a:extLst>
              <a:ext uri="{FF2B5EF4-FFF2-40B4-BE49-F238E27FC236}">
                <a16:creationId xmlns:a16="http://schemas.microsoft.com/office/drawing/2014/main" id="{F32103C5-2947-44C7-B863-E31288234F16}"/>
              </a:ext>
            </a:extLst>
          </p:cNvPr>
          <p:cNvPicPr>
            <a:picLocks noChangeAspect="1"/>
          </p:cNvPicPr>
          <p:nvPr/>
        </p:nvPicPr>
        <p:blipFill>
          <a:blip r:embed="rId4">
            <a:duotone>
              <a:prstClr val="black"/>
              <a:schemeClr val="accent2">
                <a:tint val="45000"/>
                <a:satMod val="400000"/>
              </a:schemeClr>
            </a:duotone>
            <a:lum bright="-40000" contrast="-40000"/>
          </a:blip>
          <a:stretch>
            <a:fillRect/>
          </a:stretch>
        </p:blipFill>
        <p:spPr>
          <a:xfrm>
            <a:off x="3612521" y="1978235"/>
            <a:ext cx="416516" cy="342900"/>
          </a:xfrm>
          <a:prstGeom prst="rect">
            <a:avLst/>
          </a:prstGeom>
        </p:spPr>
      </p:pic>
      <p:pic>
        <p:nvPicPr>
          <p:cNvPr id="9" name="Picture 8" descr="A close up of a logo&#10;&#10;Description automatically generated">
            <a:extLst>
              <a:ext uri="{FF2B5EF4-FFF2-40B4-BE49-F238E27FC236}">
                <a16:creationId xmlns:a16="http://schemas.microsoft.com/office/drawing/2014/main" id="{8BF435B6-6F02-4034-A04D-303A287D6FEF}"/>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Lst>
          </a:blip>
          <a:stretch>
            <a:fillRect/>
          </a:stretch>
        </p:blipFill>
        <p:spPr>
          <a:xfrm>
            <a:off x="3633192" y="2630132"/>
            <a:ext cx="375173" cy="342900"/>
          </a:xfrm>
          <a:prstGeom prst="rect">
            <a:avLst/>
          </a:prstGeom>
        </p:spPr>
      </p:pic>
      <p:pic>
        <p:nvPicPr>
          <p:cNvPr id="10" name="Picture 9">
            <a:extLst>
              <a:ext uri="{FF2B5EF4-FFF2-40B4-BE49-F238E27FC236}">
                <a16:creationId xmlns:a16="http://schemas.microsoft.com/office/drawing/2014/main" id="{BB157334-F6F3-4EFB-AF56-FC0B517DF42F}"/>
              </a:ext>
            </a:extLst>
          </p:cNvPr>
          <p:cNvPicPr>
            <a:picLocks noChangeAspect="1"/>
          </p:cNvPicPr>
          <p:nvPr/>
        </p:nvPicPr>
        <p:blipFill>
          <a:blip r:embed="rId7">
            <a:duotone>
              <a:prstClr val="black"/>
              <a:schemeClr val="accent4">
                <a:tint val="45000"/>
                <a:satMod val="400000"/>
              </a:schemeClr>
            </a:duotone>
            <a:lum bright="-40000" contrast="-40000"/>
          </a:blip>
          <a:stretch>
            <a:fillRect/>
          </a:stretch>
        </p:blipFill>
        <p:spPr>
          <a:xfrm>
            <a:off x="3647696" y="3282028"/>
            <a:ext cx="339090" cy="342900"/>
          </a:xfrm>
          <a:prstGeom prst="rect">
            <a:avLst/>
          </a:prstGeom>
        </p:spPr>
      </p:pic>
      <p:pic>
        <p:nvPicPr>
          <p:cNvPr id="11" name="Picture 10">
            <a:extLst>
              <a:ext uri="{FF2B5EF4-FFF2-40B4-BE49-F238E27FC236}">
                <a16:creationId xmlns:a16="http://schemas.microsoft.com/office/drawing/2014/main" id="{0223198D-563C-459A-9C10-97013DDDC8A0}"/>
              </a:ext>
            </a:extLst>
          </p:cNvPr>
          <p:cNvPicPr>
            <a:picLocks noChangeAspect="1"/>
          </p:cNvPicPr>
          <p:nvPr/>
        </p:nvPicPr>
        <p:blipFill>
          <a:blip r:embed="rId8">
            <a:duotone>
              <a:prstClr val="black"/>
              <a:schemeClr val="accent6">
                <a:tint val="45000"/>
                <a:satMod val="400000"/>
              </a:schemeClr>
            </a:duotone>
            <a:lum bright="-40000" contrast="-40000"/>
          </a:blip>
          <a:stretch>
            <a:fillRect/>
          </a:stretch>
        </p:blipFill>
        <p:spPr>
          <a:xfrm>
            <a:off x="3685029" y="4776109"/>
            <a:ext cx="280147" cy="342900"/>
          </a:xfrm>
          <a:prstGeom prst="rect">
            <a:avLst/>
          </a:prstGeom>
        </p:spPr>
      </p:pic>
      <p:pic>
        <p:nvPicPr>
          <p:cNvPr id="13" name="Picture 12">
            <a:extLst>
              <a:ext uri="{FF2B5EF4-FFF2-40B4-BE49-F238E27FC236}">
                <a16:creationId xmlns:a16="http://schemas.microsoft.com/office/drawing/2014/main" id="{56E849D5-7FFD-4B82-AC66-BB651DF40C69}"/>
              </a:ext>
            </a:extLst>
          </p:cNvPr>
          <p:cNvPicPr>
            <a:picLocks noChangeAspect="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54129" y="3952763"/>
            <a:ext cx="342900" cy="342900"/>
          </a:xfrm>
          <a:prstGeom prst="rect">
            <a:avLst/>
          </a:prstGeom>
        </p:spPr>
      </p:pic>
      <p:pic>
        <p:nvPicPr>
          <p:cNvPr id="4" name="Picture 3">
            <a:extLst>
              <a:ext uri="{FF2B5EF4-FFF2-40B4-BE49-F238E27FC236}">
                <a16:creationId xmlns:a16="http://schemas.microsoft.com/office/drawing/2014/main" id="{9280784B-1727-30C0-AE6A-229385075ED4}"/>
              </a:ext>
            </a:extLst>
          </p:cNvPr>
          <p:cNvPicPr>
            <a:picLocks noChangeAspect="1"/>
          </p:cNvPicPr>
          <p:nvPr/>
        </p:nvPicPr>
        <p:blipFill>
          <a:blip r:embed="rId11"/>
          <a:srcRect/>
          <a:stretch/>
        </p:blipFill>
        <p:spPr bwMode="auto">
          <a:xfrm>
            <a:off x="8270761"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798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58BB6-6D31-4676-B807-A502C1BC1C69}"/>
              </a:ext>
            </a:extLst>
          </p:cNvPr>
          <p:cNvSpPr>
            <a:spLocks noGrp="1"/>
          </p:cNvSpPr>
          <p:nvPr>
            <p:ph type="title"/>
          </p:nvPr>
        </p:nvSpPr>
        <p:spPr/>
        <p:txBody>
          <a:bodyPr/>
          <a:lstStyle/>
          <a:p>
            <a:r>
              <a:rPr lang="en-US" dirty="0"/>
              <a:t>Construction Delivery Methods</a:t>
            </a:r>
          </a:p>
        </p:txBody>
      </p:sp>
      <p:sp>
        <p:nvSpPr>
          <p:cNvPr id="4" name="Rectangle 3">
            <a:extLst>
              <a:ext uri="{FF2B5EF4-FFF2-40B4-BE49-F238E27FC236}">
                <a16:creationId xmlns:a16="http://schemas.microsoft.com/office/drawing/2014/main" id="{DD0EA6C2-7F64-423B-94D3-D1AEB5CD7B8E}"/>
              </a:ext>
            </a:extLst>
          </p:cNvPr>
          <p:cNvSpPr/>
          <p:nvPr/>
        </p:nvSpPr>
        <p:spPr>
          <a:xfrm>
            <a:off x="899356" y="1861295"/>
            <a:ext cx="1705894" cy="2375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71C1E9"/>
              </a:solidFill>
              <a:latin typeface="Calibri" panose="020F0502020204030204"/>
            </a:endParaRPr>
          </a:p>
        </p:txBody>
      </p:sp>
      <p:sp>
        <p:nvSpPr>
          <p:cNvPr id="5" name="Rectangle 4">
            <a:extLst>
              <a:ext uri="{FF2B5EF4-FFF2-40B4-BE49-F238E27FC236}">
                <a16:creationId xmlns:a16="http://schemas.microsoft.com/office/drawing/2014/main" id="{6FB29CCD-47BC-4071-B32F-39D2F0897FC3}"/>
              </a:ext>
            </a:extLst>
          </p:cNvPr>
          <p:cNvSpPr/>
          <p:nvPr/>
        </p:nvSpPr>
        <p:spPr>
          <a:xfrm>
            <a:off x="4641316" y="1873351"/>
            <a:ext cx="1705894" cy="2375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6" name="Rectangle 5">
            <a:extLst>
              <a:ext uri="{FF2B5EF4-FFF2-40B4-BE49-F238E27FC236}">
                <a16:creationId xmlns:a16="http://schemas.microsoft.com/office/drawing/2014/main" id="{78941D2A-C789-4C78-88FA-0208E6A526DB}"/>
              </a:ext>
            </a:extLst>
          </p:cNvPr>
          <p:cNvSpPr/>
          <p:nvPr/>
        </p:nvSpPr>
        <p:spPr>
          <a:xfrm>
            <a:off x="6512297" y="1869614"/>
            <a:ext cx="1705894" cy="2375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7" name="Rectangle 6">
            <a:extLst>
              <a:ext uri="{FF2B5EF4-FFF2-40B4-BE49-F238E27FC236}">
                <a16:creationId xmlns:a16="http://schemas.microsoft.com/office/drawing/2014/main" id="{DB13B54F-C499-48D6-AB1D-787908E456A6}"/>
              </a:ext>
            </a:extLst>
          </p:cNvPr>
          <p:cNvSpPr/>
          <p:nvPr/>
        </p:nvSpPr>
        <p:spPr>
          <a:xfrm>
            <a:off x="1830086" y="3827325"/>
            <a:ext cx="1705894" cy="2375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8" name="Rectangle 7">
            <a:extLst>
              <a:ext uri="{FF2B5EF4-FFF2-40B4-BE49-F238E27FC236}">
                <a16:creationId xmlns:a16="http://schemas.microsoft.com/office/drawing/2014/main" id="{713E885F-69F9-4A77-A57E-4EC27BCEFBD0}"/>
              </a:ext>
            </a:extLst>
          </p:cNvPr>
          <p:cNvSpPr/>
          <p:nvPr/>
        </p:nvSpPr>
        <p:spPr>
          <a:xfrm>
            <a:off x="2770336" y="1856945"/>
            <a:ext cx="1705894" cy="2496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9" name="Rectangle 8">
            <a:extLst>
              <a:ext uri="{FF2B5EF4-FFF2-40B4-BE49-F238E27FC236}">
                <a16:creationId xmlns:a16="http://schemas.microsoft.com/office/drawing/2014/main" id="{132FB6E6-A4B1-4AF8-B3D6-808EA1D28861}"/>
              </a:ext>
            </a:extLst>
          </p:cNvPr>
          <p:cNvSpPr/>
          <p:nvPr/>
        </p:nvSpPr>
        <p:spPr>
          <a:xfrm>
            <a:off x="3703579" y="3827324"/>
            <a:ext cx="1705894" cy="2496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10" name="Rectangle 9">
            <a:extLst>
              <a:ext uri="{FF2B5EF4-FFF2-40B4-BE49-F238E27FC236}">
                <a16:creationId xmlns:a16="http://schemas.microsoft.com/office/drawing/2014/main" id="{0D6B9CB0-7589-40C3-88D8-7AAB79CB9574}"/>
              </a:ext>
            </a:extLst>
          </p:cNvPr>
          <p:cNvSpPr/>
          <p:nvPr/>
        </p:nvSpPr>
        <p:spPr>
          <a:xfrm>
            <a:off x="5588559" y="3823587"/>
            <a:ext cx="1705894" cy="249618"/>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US" sz="1350">
              <a:solidFill>
                <a:srgbClr val="002038"/>
              </a:solidFill>
              <a:latin typeface="Calibri" panose="020F0502020204030204"/>
            </a:endParaRPr>
          </a:p>
        </p:txBody>
      </p:sp>
      <p:sp>
        <p:nvSpPr>
          <p:cNvPr id="11" name="Rectangle 10">
            <a:extLst>
              <a:ext uri="{FF2B5EF4-FFF2-40B4-BE49-F238E27FC236}">
                <a16:creationId xmlns:a16="http://schemas.microsoft.com/office/drawing/2014/main" id="{98831092-96D5-40F5-BF86-AFAD6484C008}"/>
              </a:ext>
            </a:extLst>
          </p:cNvPr>
          <p:cNvSpPr/>
          <p:nvPr/>
        </p:nvSpPr>
        <p:spPr>
          <a:xfrm>
            <a:off x="899356" y="2091867"/>
            <a:ext cx="1705894" cy="1367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srgbClr val="002038"/>
                </a:solidFill>
                <a:latin typeface="Calibri" panose="020F0502020204030204"/>
              </a:rPr>
              <a:t>In-House Staff</a:t>
            </a:r>
          </a:p>
        </p:txBody>
      </p:sp>
      <p:sp>
        <p:nvSpPr>
          <p:cNvPr id="12" name="Rectangle 11">
            <a:extLst>
              <a:ext uri="{FF2B5EF4-FFF2-40B4-BE49-F238E27FC236}">
                <a16:creationId xmlns:a16="http://schemas.microsoft.com/office/drawing/2014/main" id="{8FC8F566-E440-4FBC-81C6-D8B63FE5D066}"/>
              </a:ext>
            </a:extLst>
          </p:cNvPr>
          <p:cNvSpPr/>
          <p:nvPr/>
        </p:nvSpPr>
        <p:spPr>
          <a:xfrm>
            <a:off x="4641316" y="2098857"/>
            <a:ext cx="1705894" cy="1367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srgbClr val="002038"/>
                </a:solidFill>
                <a:latin typeface="Calibri" panose="020F0502020204030204"/>
              </a:rPr>
              <a:t>Unit Price Contracts</a:t>
            </a:r>
          </a:p>
        </p:txBody>
      </p:sp>
      <p:sp>
        <p:nvSpPr>
          <p:cNvPr id="13" name="Rectangle 12">
            <a:extLst>
              <a:ext uri="{FF2B5EF4-FFF2-40B4-BE49-F238E27FC236}">
                <a16:creationId xmlns:a16="http://schemas.microsoft.com/office/drawing/2014/main" id="{CFE48B04-A812-4AE0-B7E8-04531720277D}"/>
              </a:ext>
            </a:extLst>
          </p:cNvPr>
          <p:cNvSpPr/>
          <p:nvPr/>
        </p:nvSpPr>
        <p:spPr>
          <a:xfrm>
            <a:off x="6512297" y="2098857"/>
            <a:ext cx="1705894" cy="1367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srgbClr val="002038"/>
                </a:solidFill>
                <a:latin typeface="Calibri" panose="020F0502020204030204"/>
              </a:rPr>
              <a:t>Design-Bid-Build</a:t>
            </a:r>
          </a:p>
        </p:txBody>
      </p:sp>
      <p:sp>
        <p:nvSpPr>
          <p:cNvPr id="14" name="Rectangle 13">
            <a:extLst>
              <a:ext uri="{FF2B5EF4-FFF2-40B4-BE49-F238E27FC236}">
                <a16:creationId xmlns:a16="http://schemas.microsoft.com/office/drawing/2014/main" id="{81403C3A-756E-4886-AA4F-64C073797DFF}"/>
              </a:ext>
            </a:extLst>
          </p:cNvPr>
          <p:cNvSpPr/>
          <p:nvPr/>
        </p:nvSpPr>
        <p:spPr>
          <a:xfrm>
            <a:off x="1830086" y="4066932"/>
            <a:ext cx="1705894" cy="1367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srgbClr val="002038"/>
                </a:solidFill>
                <a:latin typeface="Calibri" panose="020F0502020204030204"/>
              </a:rPr>
              <a:t>Time and Materials</a:t>
            </a:r>
          </a:p>
        </p:txBody>
      </p:sp>
      <p:sp>
        <p:nvSpPr>
          <p:cNvPr id="15" name="Rectangle 14">
            <a:extLst>
              <a:ext uri="{FF2B5EF4-FFF2-40B4-BE49-F238E27FC236}">
                <a16:creationId xmlns:a16="http://schemas.microsoft.com/office/drawing/2014/main" id="{DC06097E-DCBC-47E9-BA43-450CAD3A2F43}"/>
              </a:ext>
            </a:extLst>
          </p:cNvPr>
          <p:cNvSpPr/>
          <p:nvPr/>
        </p:nvSpPr>
        <p:spPr>
          <a:xfrm>
            <a:off x="2770336" y="2107277"/>
            <a:ext cx="1705894" cy="1367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srgbClr val="002038"/>
                </a:solidFill>
                <a:latin typeface="Calibri" panose="020F0502020204030204"/>
              </a:rPr>
              <a:t>Construction Management (CM) at Risk</a:t>
            </a:r>
            <a:endParaRPr lang="en-US" sz="1350">
              <a:solidFill>
                <a:srgbClr val="002038"/>
              </a:solidFill>
              <a:latin typeface="Calibri" panose="020F0502020204030204"/>
              <a:cs typeface="Calibri"/>
            </a:endParaRPr>
          </a:p>
        </p:txBody>
      </p:sp>
      <p:sp>
        <p:nvSpPr>
          <p:cNvPr id="16" name="Rectangle 15">
            <a:extLst>
              <a:ext uri="{FF2B5EF4-FFF2-40B4-BE49-F238E27FC236}">
                <a16:creationId xmlns:a16="http://schemas.microsoft.com/office/drawing/2014/main" id="{FA0536E5-CBB6-4652-AE5F-8817A2959848}"/>
              </a:ext>
            </a:extLst>
          </p:cNvPr>
          <p:cNvSpPr/>
          <p:nvPr/>
        </p:nvSpPr>
        <p:spPr>
          <a:xfrm>
            <a:off x="3703579" y="4073920"/>
            <a:ext cx="1705894" cy="13675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srgbClr val="002038"/>
                </a:solidFill>
                <a:latin typeface="Calibri" panose="020F0502020204030204"/>
              </a:rPr>
              <a:t>Design-Build</a:t>
            </a:r>
          </a:p>
        </p:txBody>
      </p:sp>
      <p:sp>
        <p:nvSpPr>
          <p:cNvPr id="17" name="Rectangle 16">
            <a:extLst>
              <a:ext uri="{FF2B5EF4-FFF2-40B4-BE49-F238E27FC236}">
                <a16:creationId xmlns:a16="http://schemas.microsoft.com/office/drawing/2014/main" id="{2BC41BC1-9CF2-4CA2-A2BC-EDB66A0A036B}"/>
              </a:ext>
            </a:extLst>
          </p:cNvPr>
          <p:cNvSpPr/>
          <p:nvPr/>
        </p:nvSpPr>
        <p:spPr>
          <a:xfrm>
            <a:off x="5588559" y="4064886"/>
            <a:ext cx="1705894" cy="13647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srgbClr val="FFFFFF"/>
                </a:solidFill>
                <a:latin typeface="Calibri" panose="020F0502020204030204"/>
              </a:rPr>
              <a:t>Job Order Contracting</a:t>
            </a:r>
          </a:p>
        </p:txBody>
      </p:sp>
      <p:pic>
        <p:nvPicPr>
          <p:cNvPr id="18" name="Picture 17">
            <a:extLst>
              <a:ext uri="{FF2B5EF4-FFF2-40B4-BE49-F238E27FC236}">
                <a16:creationId xmlns:a16="http://schemas.microsoft.com/office/drawing/2014/main" id="{6496EAEB-CEE5-94E2-915F-629E018AA15A}"/>
              </a:ext>
            </a:extLst>
          </p:cNvPr>
          <p:cNvPicPr>
            <a:picLocks noChangeAspect="1"/>
          </p:cNvPicPr>
          <p:nvPr/>
        </p:nvPicPr>
        <p:blipFill>
          <a:blip r:embed="rId2"/>
          <a:srcRect/>
          <a:stretch/>
        </p:blipFill>
        <p:spPr bwMode="auto">
          <a:xfrm>
            <a:off x="8270761"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502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35CC-E035-46A9-857E-446DB5416CF7}"/>
              </a:ext>
            </a:extLst>
          </p:cNvPr>
          <p:cNvSpPr>
            <a:spLocks noGrp="1"/>
          </p:cNvSpPr>
          <p:nvPr>
            <p:ph type="title"/>
          </p:nvPr>
        </p:nvSpPr>
        <p:spPr>
          <a:xfrm>
            <a:off x="578498" y="637442"/>
            <a:ext cx="8013458" cy="509461"/>
          </a:xfrm>
        </p:spPr>
        <p:txBody>
          <a:bodyPr/>
          <a:lstStyle/>
          <a:p>
            <a:r>
              <a:rPr lang="en-US" dirty="0">
                <a:solidFill>
                  <a:schemeClr val="accent1"/>
                </a:solidFill>
              </a:rPr>
              <a:t>Overview of Job Order Contracting</a:t>
            </a:r>
          </a:p>
        </p:txBody>
      </p:sp>
      <p:sp>
        <p:nvSpPr>
          <p:cNvPr id="4" name="Text Placeholder 2">
            <a:extLst>
              <a:ext uri="{FF2B5EF4-FFF2-40B4-BE49-F238E27FC236}">
                <a16:creationId xmlns:a16="http://schemas.microsoft.com/office/drawing/2014/main" id="{F422A15C-9CF2-41D8-BF5E-9FCE742691A9}"/>
              </a:ext>
            </a:extLst>
          </p:cNvPr>
          <p:cNvSpPr>
            <a:spLocks noGrp="1"/>
          </p:cNvSpPr>
          <p:nvPr>
            <p:ph type="body" sz="quarter" idx="12"/>
          </p:nvPr>
        </p:nvSpPr>
        <p:spPr>
          <a:xfrm>
            <a:off x="447393" y="1855516"/>
            <a:ext cx="8476474" cy="3761072"/>
          </a:xfrm>
        </p:spPr>
        <p:txBody>
          <a:bodyPr>
            <a:normAutofit/>
          </a:bodyPr>
          <a:lstStyle/>
          <a:p>
            <a:pPr marL="0" indent="0">
              <a:buNone/>
            </a:pPr>
            <a:r>
              <a:rPr lang="en-US" altLang="en-US" b="1" dirty="0">
                <a:latin typeface="Calibri" panose="020F0502020204030204" pitchFamily="34" charset="0"/>
              </a:rPr>
              <a:t>JOC is another delivery method for the City to procure construction services</a:t>
            </a:r>
          </a:p>
          <a:p>
            <a:pPr marL="0" indent="0">
              <a:spcBef>
                <a:spcPct val="50000"/>
              </a:spcBef>
              <a:buNone/>
            </a:pPr>
            <a:endParaRPr lang="en-US" altLang="en-US" b="1" dirty="0">
              <a:latin typeface="Calibri" panose="020F0502020204030204" pitchFamily="34" charset="0"/>
            </a:endParaRPr>
          </a:p>
          <a:p>
            <a:pPr marL="0" indent="0">
              <a:spcBef>
                <a:spcPct val="50000"/>
              </a:spcBef>
              <a:buNone/>
            </a:pPr>
            <a:endParaRPr lang="en-US" altLang="en-US" b="1" dirty="0">
              <a:latin typeface="Calibri" panose="020F0502020204030204" pitchFamily="34" charset="0"/>
            </a:endParaRPr>
          </a:p>
          <a:p>
            <a:pPr marL="0" indent="0">
              <a:spcBef>
                <a:spcPct val="50000"/>
              </a:spcBef>
              <a:buNone/>
            </a:pPr>
            <a:endParaRPr lang="en-US" altLang="en-US" b="1" dirty="0">
              <a:latin typeface="Calibri" panose="020F0502020204030204" pitchFamily="34" charset="0"/>
            </a:endParaRPr>
          </a:p>
          <a:p>
            <a:pPr marL="0" indent="0">
              <a:spcBef>
                <a:spcPct val="50000"/>
              </a:spcBef>
              <a:buNone/>
            </a:pPr>
            <a:endParaRPr lang="en-US" altLang="en-US" b="1" dirty="0">
              <a:latin typeface="Calibri" panose="020F0502020204030204" pitchFamily="34" charset="0"/>
            </a:endParaRPr>
          </a:p>
          <a:p>
            <a:pPr marL="0" indent="0">
              <a:spcBef>
                <a:spcPct val="50000"/>
              </a:spcBef>
              <a:buNone/>
            </a:pPr>
            <a:endParaRPr lang="en-US" altLang="en-US" b="1" dirty="0">
              <a:latin typeface="Calibri" panose="020F0502020204030204" pitchFamily="34" charset="0"/>
            </a:endParaRPr>
          </a:p>
          <a:p>
            <a:pPr marL="0" indent="0">
              <a:spcBef>
                <a:spcPct val="50000"/>
              </a:spcBef>
              <a:buNone/>
            </a:pPr>
            <a:endParaRPr lang="en-US" altLang="en-US" b="1" dirty="0">
              <a:latin typeface="Calibri" panose="020F0502020204030204" pitchFamily="34" charset="0"/>
            </a:endParaRPr>
          </a:p>
          <a:p>
            <a:pPr marL="0" indent="0">
              <a:spcBef>
                <a:spcPct val="50000"/>
              </a:spcBef>
              <a:buNone/>
            </a:pPr>
            <a:r>
              <a:rPr lang="en-US" altLang="en-US" sz="1500" dirty="0">
                <a:latin typeface="Calibri" panose="020F0502020204030204" pitchFamily="34" charset="0"/>
              </a:rPr>
              <a:t>JOC is not meant to replace any procurement method - it is another tool for the City to accomplish work.</a:t>
            </a:r>
          </a:p>
          <a:p>
            <a:pPr marL="0" indent="0">
              <a:buNone/>
            </a:pPr>
            <a:endParaRPr lang="en-US" dirty="0"/>
          </a:p>
        </p:txBody>
      </p:sp>
      <p:pic>
        <p:nvPicPr>
          <p:cNvPr id="6" name="Picture 5">
            <a:extLst>
              <a:ext uri="{FF2B5EF4-FFF2-40B4-BE49-F238E27FC236}">
                <a16:creationId xmlns:a16="http://schemas.microsoft.com/office/drawing/2014/main" id="{B8151754-3695-4EE6-95B3-F7FCC6507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71" y="3272742"/>
            <a:ext cx="7899296" cy="1098109"/>
          </a:xfrm>
          <a:prstGeom prst="rect">
            <a:avLst/>
          </a:prstGeom>
        </p:spPr>
      </p:pic>
      <p:pic>
        <p:nvPicPr>
          <p:cNvPr id="5" name="Picture 4">
            <a:extLst>
              <a:ext uri="{FF2B5EF4-FFF2-40B4-BE49-F238E27FC236}">
                <a16:creationId xmlns:a16="http://schemas.microsoft.com/office/drawing/2014/main" id="{AFF75148-9AD6-02AF-941D-260A8E3D8853}"/>
              </a:ext>
            </a:extLst>
          </p:cNvPr>
          <p:cNvPicPr>
            <a:picLocks noChangeAspect="1"/>
          </p:cNvPicPr>
          <p:nvPr/>
        </p:nvPicPr>
        <p:blipFill>
          <a:blip r:embed="rId3"/>
          <a:srcRect/>
          <a:stretch/>
        </p:blipFill>
        <p:spPr bwMode="auto">
          <a:xfrm>
            <a:off x="8270761"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25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4E917E-2620-477A-B067-59F6045E7CCD}"/>
              </a:ext>
            </a:extLst>
          </p:cNvPr>
          <p:cNvSpPr>
            <a:spLocks noGrp="1"/>
          </p:cNvSpPr>
          <p:nvPr>
            <p:ph type="title"/>
          </p:nvPr>
        </p:nvSpPr>
        <p:spPr>
          <a:xfrm>
            <a:off x="552044" y="698270"/>
            <a:ext cx="8013458" cy="509461"/>
          </a:xfrm>
        </p:spPr>
        <p:txBody>
          <a:bodyPr/>
          <a:lstStyle/>
          <a:p>
            <a:r>
              <a:rPr lang="en-US" dirty="0">
                <a:latin typeface="Calibri" panose="020F0502020204030204" pitchFamily="34" charset="0"/>
              </a:rPr>
              <a:t>Overview of Job Order Contracting</a:t>
            </a:r>
            <a:endParaRPr lang="en-US" dirty="0"/>
          </a:p>
        </p:txBody>
      </p:sp>
      <p:pic>
        <p:nvPicPr>
          <p:cNvPr id="7" name="Picture Placeholder 4" descr="A picture containing drawing&#10;&#10;Description automatically generated">
            <a:extLst>
              <a:ext uri="{FF2B5EF4-FFF2-40B4-BE49-F238E27FC236}">
                <a16:creationId xmlns:a16="http://schemas.microsoft.com/office/drawing/2014/main" id="{58A66005-48C4-4545-B9D7-AE95F8307C70}"/>
              </a:ext>
            </a:extLst>
          </p:cNvPr>
          <p:cNvPicPr>
            <a:picLocks noChangeAspect="1"/>
          </p:cNvPicPr>
          <p:nvPr/>
        </p:nvPicPr>
        <p:blipFill>
          <a:blip r:embed="rId2"/>
          <a:srcRect l="19664" r="19664"/>
          <a:stretch>
            <a:fillRect/>
          </a:stretch>
        </p:blipFill>
        <p:spPr>
          <a:xfrm>
            <a:off x="5303734" y="1969036"/>
            <a:ext cx="3399999" cy="3097608"/>
          </a:xfrm>
          <a:prstGeom prst="rect">
            <a:avLst/>
          </a:prstGeom>
        </p:spPr>
      </p:pic>
      <p:sp>
        <p:nvSpPr>
          <p:cNvPr id="8" name="Text Placeholder 2">
            <a:extLst>
              <a:ext uri="{FF2B5EF4-FFF2-40B4-BE49-F238E27FC236}">
                <a16:creationId xmlns:a16="http://schemas.microsoft.com/office/drawing/2014/main" id="{03D4887B-59D2-421E-86E0-C0CDA35A2D12}"/>
              </a:ext>
            </a:extLst>
          </p:cNvPr>
          <p:cNvSpPr txBox="1">
            <a:spLocks/>
          </p:cNvSpPr>
          <p:nvPr/>
        </p:nvSpPr>
        <p:spPr>
          <a:xfrm>
            <a:off x="323194" y="1969034"/>
            <a:ext cx="4840013" cy="3609989"/>
          </a:xfrm>
          <a:prstGeom prst="rect">
            <a:avLst/>
          </a:prstGeom>
        </p:spPr>
        <p:txBody>
          <a:bodyPr vert="horz" lIns="38576" tIns="19289" rIns="38576" bIns="19289"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defTabSz="685800">
              <a:spcBef>
                <a:spcPts val="750"/>
              </a:spcBef>
              <a:buFont typeface="Arial" panose="020B0604020202020204" pitchFamily="34" charset="0"/>
              <a:buChar char="•"/>
            </a:pPr>
            <a:endParaRPr lang="en-US" sz="1350" b="1" dirty="0">
              <a:solidFill>
                <a:srgbClr val="FFFFFF"/>
              </a:solidFill>
              <a:latin typeface="Calibri" panose="020F0502020204030204"/>
            </a:endParaRPr>
          </a:p>
          <a:p>
            <a:pPr marL="0" indent="0" defTabSz="685800">
              <a:spcBef>
                <a:spcPts val="750"/>
              </a:spcBef>
              <a:buNone/>
            </a:pPr>
            <a:r>
              <a:rPr lang="en-US" altLang="en-US" sz="1500" b="1" dirty="0">
                <a:solidFill>
                  <a:srgbClr val="FFFFFF"/>
                </a:solidFill>
                <a:latin typeface="Calibri" panose="020F0502020204030204" pitchFamily="34" charset="0"/>
              </a:rPr>
              <a:t>Job Order Contracts are: </a:t>
            </a:r>
            <a:r>
              <a:rPr lang="en-US" altLang="en-US" sz="1500" dirty="0">
                <a:solidFill>
                  <a:srgbClr val="FFFFFF"/>
                </a:solidFill>
                <a:latin typeface="Calibri" panose="020F0502020204030204" pitchFamily="34" charset="0"/>
              </a:rPr>
              <a:t>Firm, fixed price, competitively bid, indefinite quantity, delivery method designed to produce a large number of multi-traded, repair and rehabilitation projects, as well as minor new construction projects quickly.</a:t>
            </a:r>
          </a:p>
          <a:p>
            <a:pPr marL="0" indent="0" defTabSz="685800">
              <a:spcBef>
                <a:spcPts val="750"/>
              </a:spcBef>
            </a:pPr>
            <a:r>
              <a:rPr lang="en-US" altLang="en-US" sz="1500" b="1" dirty="0">
                <a:solidFill>
                  <a:srgbClr val="FFFFFF"/>
                </a:solidFill>
                <a:latin typeface="Calibri" panose="020F0502020204030204" pitchFamily="34" charset="0"/>
              </a:rPr>
              <a:t>Firm, Fixed Price: </a:t>
            </a:r>
            <a:r>
              <a:rPr lang="en-US" altLang="en-US" sz="1500" dirty="0">
                <a:solidFill>
                  <a:srgbClr val="FFFFFF"/>
                </a:solidFill>
                <a:latin typeface="Calibri" panose="020F0502020204030204" pitchFamily="34" charset="0"/>
              </a:rPr>
              <a:t>Construction Task Catalog</a:t>
            </a:r>
            <a:r>
              <a:rPr lang="en-US" altLang="en-US" sz="1500" baseline="30000" dirty="0">
                <a:solidFill>
                  <a:srgbClr val="FFFFFF"/>
                </a:solidFill>
                <a:latin typeface="Calibri" panose="020F0502020204030204" pitchFamily="34" charset="0"/>
              </a:rPr>
              <a:t>®</a:t>
            </a:r>
            <a:r>
              <a:rPr lang="en-US" altLang="en-US" sz="1500" dirty="0">
                <a:solidFill>
                  <a:srgbClr val="FFFFFF"/>
                </a:solidFill>
                <a:latin typeface="Calibri" panose="020F0502020204030204" pitchFamily="34" charset="0"/>
              </a:rPr>
              <a:t> of pre-priced work tasks.</a:t>
            </a:r>
          </a:p>
          <a:p>
            <a:pPr marL="0" indent="0" defTabSz="685800">
              <a:spcBef>
                <a:spcPts val="750"/>
              </a:spcBef>
            </a:pPr>
            <a:r>
              <a:rPr lang="en-US" altLang="en-US" sz="1500" b="1" dirty="0">
                <a:solidFill>
                  <a:srgbClr val="FFFFFF"/>
                </a:solidFill>
                <a:latin typeface="Calibri" panose="020F0502020204030204" pitchFamily="34" charset="0"/>
              </a:rPr>
              <a:t>Competitively Bid: </a:t>
            </a:r>
            <a:r>
              <a:rPr lang="en-US" altLang="en-US" sz="1500" dirty="0">
                <a:solidFill>
                  <a:srgbClr val="FFFFFF"/>
                </a:solidFill>
                <a:latin typeface="Calibri" panose="020F0502020204030204" pitchFamily="34" charset="0"/>
              </a:rPr>
              <a:t>all bidders submit a set of </a:t>
            </a:r>
            <a:r>
              <a:rPr lang="en-US" altLang="en-US" sz="1500" u="sng" dirty="0">
                <a:solidFill>
                  <a:srgbClr val="FFFFFF"/>
                </a:solidFill>
                <a:latin typeface="Calibri" panose="020F0502020204030204" pitchFamily="34" charset="0"/>
              </a:rPr>
              <a:t>adjustment factors </a:t>
            </a:r>
            <a:r>
              <a:rPr lang="en-US" altLang="en-US" sz="1500" dirty="0">
                <a:solidFill>
                  <a:srgbClr val="FFFFFF"/>
                </a:solidFill>
                <a:latin typeface="Calibri" panose="020F0502020204030204" pitchFamily="34" charset="0"/>
              </a:rPr>
              <a:t>to the fixed prices in the Construction Task Catalog</a:t>
            </a:r>
            <a:r>
              <a:rPr lang="en-US" altLang="en-US" sz="1500" baseline="30000" dirty="0">
                <a:solidFill>
                  <a:srgbClr val="FFFFFF"/>
                </a:solidFill>
                <a:latin typeface="Calibri" panose="020F0502020204030204" pitchFamily="34" charset="0"/>
              </a:rPr>
              <a:t>®</a:t>
            </a:r>
            <a:r>
              <a:rPr lang="en-US" altLang="en-US" sz="1500" dirty="0">
                <a:solidFill>
                  <a:srgbClr val="FFFFFF"/>
                </a:solidFill>
                <a:latin typeface="Calibri" panose="020F0502020204030204" pitchFamily="34" charset="0"/>
              </a:rPr>
              <a:t>.</a:t>
            </a:r>
          </a:p>
          <a:p>
            <a:pPr marL="0" indent="0" defTabSz="685800">
              <a:spcBef>
                <a:spcPts val="750"/>
              </a:spcBef>
            </a:pPr>
            <a:r>
              <a:rPr lang="en-US" sz="1500" dirty="0">
                <a:solidFill>
                  <a:srgbClr val="FFFFFF"/>
                </a:solidFill>
                <a:latin typeface="Calibri" panose="020F0502020204030204" pitchFamily="34" charset="0"/>
              </a:rPr>
              <a:t>Offers a fundamentally different construction procurement relationship.</a:t>
            </a:r>
          </a:p>
          <a:p>
            <a:pPr marL="342900" lvl="1" indent="0" defTabSz="685800">
              <a:spcBef>
                <a:spcPts val="375"/>
              </a:spcBef>
            </a:pPr>
            <a:r>
              <a:rPr lang="en-US" sz="1200" dirty="0">
                <a:solidFill>
                  <a:srgbClr val="FFFFFF"/>
                </a:solidFill>
                <a:latin typeface="Calibri" panose="020F0502020204030204" pitchFamily="34" charset="0"/>
              </a:rPr>
              <a:t>Fosters collaborative relationship between the contractor and the owner</a:t>
            </a:r>
          </a:p>
          <a:p>
            <a:pPr marL="342900" lvl="1" indent="0" defTabSz="685800">
              <a:spcBef>
                <a:spcPts val="375"/>
              </a:spcBef>
            </a:pPr>
            <a:r>
              <a:rPr lang="en-US" sz="1200" dirty="0">
                <a:solidFill>
                  <a:srgbClr val="FFFFFF"/>
                </a:solidFill>
                <a:latin typeface="Calibri" panose="020F0502020204030204" pitchFamily="34" charset="0"/>
              </a:rPr>
              <a:t>Allows contractors to work with clients without the risk of being outbid</a:t>
            </a:r>
          </a:p>
          <a:p>
            <a:pPr marL="342900" lvl="1" indent="0" defTabSz="685800">
              <a:spcBef>
                <a:spcPts val="375"/>
              </a:spcBef>
            </a:pPr>
            <a:r>
              <a:rPr lang="en-US" sz="1200" dirty="0">
                <a:solidFill>
                  <a:srgbClr val="FFFFFF"/>
                </a:solidFill>
                <a:latin typeface="Calibri" panose="020F0502020204030204" pitchFamily="34" charset="0"/>
              </a:rPr>
              <a:t>Contractors and owners build lasting partnerships</a:t>
            </a:r>
            <a:endParaRPr lang="en-US" sz="1200" dirty="0">
              <a:solidFill>
                <a:srgbClr val="FFFFFF"/>
              </a:solidFill>
              <a:latin typeface="Calibri" panose="020F0502020204030204"/>
            </a:endParaRPr>
          </a:p>
          <a:p>
            <a:pPr marL="171450" indent="-171450" defTabSz="685800">
              <a:spcBef>
                <a:spcPts val="750"/>
              </a:spcBef>
              <a:buFont typeface="Arial" panose="020B0604020202020204" pitchFamily="34" charset="0"/>
              <a:buChar char="•"/>
            </a:pPr>
            <a:endParaRPr lang="en-US" sz="1350" dirty="0">
              <a:solidFill>
                <a:srgbClr val="FFFFFF"/>
              </a:solidFill>
              <a:latin typeface="Calibri" panose="020F0502020204030204"/>
            </a:endParaRPr>
          </a:p>
        </p:txBody>
      </p:sp>
      <p:pic>
        <p:nvPicPr>
          <p:cNvPr id="3" name="Picture 2">
            <a:extLst>
              <a:ext uri="{FF2B5EF4-FFF2-40B4-BE49-F238E27FC236}">
                <a16:creationId xmlns:a16="http://schemas.microsoft.com/office/drawing/2014/main" id="{7A5BE373-1D01-8F4F-3D84-EEFE2F2B66F8}"/>
              </a:ext>
            </a:extLst>
          </p:cNvPr>
          <p:cNvPicPr>
            <a:picLocks noChangeAspect="1"/>
          </p:cNvPicPr>
          <p:nvPr/>
        </p:nvPicPr>
        <p:blipFill>
          <a:blip r:embed="rId3"/>
          <a:srcRect/>
          <a:stretch/>
        </p:blipFill>
        <p:spPr bwMode="auto">
          <a:xfrm>
            <a:off x="8270761"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19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81DC719-EC53-82E0-B903-B69FC0F49F86}"/>
              </a:ext>
            </a:extLst>
          </p:cNvPr>
          <p:cNvSpPr>
            <a:spLocks noGrp="1"/>
          </p:cNvSpPr>
          <p:nvPr>
            <p:ph type="body" sz="quarter" idx="10"/>
          </p:nvPr>
        </p:nvSpPr>
        <p:spPr/>
        <p:txBody>
          <a:bodyPr/>
          <a:lstStyle/>
          <a:p>
            <a:r>
              <a:rPr lang="en-US" dirty="0"/>
              <a:t>WELCOME</a:t>
            </a:r>
          </a:p>
        </p:txBody>
      </p:sp>
      <p:sp>
        <p:nvSpPr>
          <p:cNvPr id="10243" name="Rectangle 2">
            <a:extLst>
              <a:ext uri="{FF2B5EF4-FFF2-40B4-BE49-F238E27FC236}">
                <a16:creationId xmlns:a16="http://schemas.microsoft.com/office/drawing/2014/main" id="{CD7737FD-87CA-4D7A-8E1F-CB6A33BC8AFE}"/>
              </a:ext>
            </a:extLst>
          </p:cNvPr>
          <p:cNvSpPr>
            <a:spLocks noChangeArrowheads="1"/>
          </p:cNvSpPr>
          <p:nvPr/>
        </p:nvSpPr>
        <p:spPr bwMode="auto">
          <a:xfrm>
            <a:off x="731573" y="1124745"/>
            <a:ext cx="7584843" cy="477053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algn="just" defTabSz="685783" fontAlgn="base">
              <a:lnSpc>
                <a:spcPct val="100000"/>
              </a:lnSpc>
              <a:spcBef>
                <a:spcPct val="0"/>
              </a:spcBef>
              <a:spcAft>
                <a:spcPct val="0"/>
              </a:spcAft>
              <a:buNone/>
              <a:defRPr/>
            </a:pPr>
            <a:r>
              <a:rPr lang="en-US" altLang="en-US" sz="1600" dirty="0">
                <a:solidFill>
                  <a:srgbClr val="002060"/>
                </a:solidFill>
                <a:latin typeface="Calibri" panose="020F0502020204030204" pitchFamily="34" charset="0"/>
                <a:cs typeface="Arial" panose="020B0604020202020204" pitchFamily="34" charset="0"/>
              </a:rPr>
              <a:t>The Department of Procurement Services is committed to Communications and Outreach, informing citizens of bid opportunities, new programs, and innovations.</a:t>
            </a:r>
          </a:p>
          <a:p>
            <a:pPr algn="just" defTabSz="685783" fontAlgn="base">
              <a:lnSpc>
                <a:spcPct val="100000"/>
              </a:lnSpc>
              <a:spcBef>
                <a:spcPct val="0"/>
              </a:spcBef>
              <a:spcAft>
                <a:spcPct val="0"/>
              </a:spcAft>
              <a:buNone/>
              <a:defRPr/>
            </a:pPr>
            <a:endParaRPr lang="en-US" altLang="en-US" sz="1600" dirty="0">
              <a:solidFill>
                <a:srgbClr val="002060"/>
              </a:solidFill>
              <a:latin typeface="Calibri" panose="020F0502020204030204" pitchFamily="34" charset="0"/>
              <a:cs typeface="Arial" panose="020B0604020202020204" pitchFamily="34" charset="0"/>
            </a:endParaRPr>
          </a:p>
          <a:p>
            <a:pPr algn="just" defTabSz="685783" fontAlgn="base">
              <a:lnSpc>
                <a:spcPct val="100000"/>
              </a:lnSpc>
              <a:spcBef>
                <a:spcPct val="0"/>
              </a:spcBef>
              <a:spcAft>
                <a:spcPct val="0"/>
              </a:spcAft>
              <a:buNone/>
              <a:defRPr/>
            </a:pPr>
            <a:r>
              <a:rPr lang="en-US" altLang="en-US" sz="1600" dirty="0">
                <a:solidFill>
                  <a:srgbClr val="002060"/>
                </a:solidFill>
                <a:latin typeface="Calibri" panose="020F0502020204030204" pitchFamily="34" charset="0"/>
                <a:cs typeface="Arial" panose="020B0604020202020204" pitchFamily="34" charset="0"/>
              </a:rPr>
              <a:t>Also, download a copy of our most recent </a:t>
            </a:r>
            <a:r>
              <a:rPr lang="en-US" altLang="en-US" sz="1600" b="1" dirty="0">
                <a:solidFill>
                  <a:srgbClr val="002060"/>
                </a:solidFill>
                <a:latin typeface="Calibri" panose="020F0502020204030204" pitchFamily="34" charset="0"/>
                <a:cs typeface="Arial" panose="020B0604020202020204" pitchFamily="34" charset="0"/>
              </a:rPr>
              <a:t>Consolidated Buying Plan</a:t>
            </a:r>
            <a:r>
              <a:rPr lang="en-US" altLang="en-US" sz="1600" dirty="0">
                <a:solidFill>
                  <a:srgbClr val="002060"/>
                </a:solidFill>
                <a:latin typeface="Calibri" panose="020F0502020204030204" pitchFamily="34" charset="0"/>
                <a:cs typeface="Arial" panose="020B0604020202020204" pitchFamily="34" charset="0"/>
              </a:rPr>
              <a:t>. This is a 15-month forecast including hundreds of upcoming opportunities for 12 city agencies. To download, go to: </a:t>
            </a:r>
            <a:r>
              <a:rPr lang="en-US" altLang="en-US" sz="1600" b="1" dirty="0">
                <a:solidFill>
                  <a:srgbClr val="002060"/>
                </a:solidFill>
                <a:latin typeface="Calibri" panose="020F0502020204030204" pitchFamily="34" charset="0"/>
                <a:cs typeface="Arial" panose="020B0604020202020204" pitchFamily="34" charset="0"/>
              </a:rPr>
              <a:t>www.chicago.gov/dps </a:t>
            </a:r>
          </a:p>
          <a:p>
            <a:pPr algn="just" defTabSz="685783" fontAlgn="base">
              <a:lnSpc>
                <a:spcPct val="100000"/>
              </a:lnSpc>
              <a:spcBef>
                <a:spcPct val="0"/>
              </a:spcBef>
              <a:spcAft>
                <a:spcPct val="0"/>
              </a:spcAft>
              <a:buNone/>
              <a:defRPr/>
            </a:pPr>
            <a:endParaRPr lang="en-US" altLang="en-US" sz="1600" dirty="0">
              <a:solidFill>
                <a:srgbClr val="002060"/>
              </a:solidFill>
              <a:latin typeface="Calibri" panose="020F0502020204030204" pitchFamily="34" charset="0"/>
              <a:cs typeface="Arial" panose="020B0604020202020204" pitchFamily="34" charset="0"/>
            </a:endParaRPr>
          </a:p>
          <a:p>
            <a:pPr algn="just" defTabSz="685783" fontAlgn="base">
              <a:lnSpc>
                <a:spcPct val="100000"/>
              </a:lnSpc>
              <a:spcBef>
                <a:spcPct val="0"/>
              </a:spcBef>
              <a:spcAft>
                <a:spcPct val="0"/>
              </a:spcAft>
              <a:buNone/>
              <a:defRPr/>
            </a:pPr>
            <a:r>
              <a:rPr lang="en-US" altLang="en-US" sz="1600" dirty="0">
                <a:solidFill>
                  <a:srgbClr val="002060"/>
                </a:solidFill>
                <a:latin typeface="Calibri" panose="020F0502020204030204" pitchFamily="34" charset="0"/>
                <a:cs typeface="Arial" panose="020B0604020202020204" pitchFamily="34" charset="0"/>
              </a:rPr>
              <a:t>We encourage you to follow our website, </a:t>
            </a:r>
            <a:r>
              <a:rPr lang="en-US" altLang="en-US" sz="1600" dirty="0">
                <a:solidFill>
                  <a:srgbClr val="002060"/>
                </a:solidFill>
                <a:latin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www.Chicago.gov/dps</a:t>
            </a:r>
            <a:r>
              <a:rPr lang="en-US" altLang="en-US" sz="1600" dirty="0">
                <a:solidFill>
                  <a:srgbClr val="002060"/>
                </a:solidFill>
                <a:latin typeface="Calibri" panose="020F0502020204030204" pitchFamily="34" charset="0"/>
                <a:cs typeface="Arial" panose="020B0604020202020204" pitchFamily="34" charset="0"/>
              </a:rPr>
              <a:t>, for the latest news, updates, and our calendar of events. Go online to www.chicago.gov/DPS, click on the letter icon, and sign up for our Email Newsletter, </a:t>
            </a:r>
            <a:r>
              <a:rPr lang="en-US" altLang="en-US" sz="1600" b="1" dirty="0">
                <a:solidFill>
                  <a:srgbClr val="002060"/>
                </a:solidFill>
                <a:latin typeface="Calibri" panose="020F0502020204030204" pitchFamily="34" charset="0"/>
                <a:cs typeface="Arial" panose="020B0604020202020204" pitchFamily="34" charset="0"/>
              </a:rPr>
              <a:t>DPS Alerts</a:t>
            </a:r>
            <a:r>
              <a:rPr lang="en-US" altLang="en-US" sz="1600" dirty="0">
                <a:solidFill>
                  <a:srgbClr val="002060"/>
                </a:solidFill>
                <a:latin typeface="Calibri" panose="020F0502020204030204" pitchFamily="34" charset="0"/>
                <a:cs typeface="Arial" panose="020B0604020202020204" pitchFamily="34" charset="0"/>
              </a:rPr>
              <a:t>, which is full of useful news. </a:t>
            </a:r>
          </a:p>
          <a:p>
            <a:pPr algn="just" defTabSz="685783" fontAlgn="base">
              <a:lnSpc>
                <a:spcPct val="100000"/>
              </a:lnSpc>
              <a:spcBef>
                <a:spcPct val="0"/>
              </a:spcBef>
              <a:spcAft>
                <a:spcPct val="0"/>
              </a:spcAft>
              <a:buNone/>
              <a:defRPr/>
            </a:pPr>
            <a:r>
              <a:rPr lang="en-US" altLang="en-US" sz="1600" dirty="0">
                <a:solidFill>
                  <a:srgbClr val="002060"/>
                </a:solidFill>
                <a:latin typeface="Calibri" panose="020F0502020204030204" pitchFamily="34" charset="0"/>
                <a:cs typeface="Arial" panose="020B0604020202020204" pitchFamily="34" charset="0"/>
              </a:rPr>
              <a:t>Follow us on social media to stay informed:</a:t>
            </a:r>
          </a:p>
          <a:p>
            <a:pPr algn="just" defTabSz="685783" fontAlgn="base">
              <a:lnSpc>
                <a:spcPct val="100000"/>
              </a:lnSpc>
              <a:spcBef>
                <a:spcPct val="0"/>
              </a:spcBef>
              <a:spcAft>
                <a:spcPct val="0"/>
              </a:spcAft>
              <a:buNone/>
              <a:defRPr/>
            </a:pPr>
            <a:endParaRPr lang="en-US" altLang="en-US" sz="1600" dirty="0">
              <a:solidFill>
                <a:srgbClr val="002060"/>
              </a:solidFill>
              <a:latin typeface="Calibri" panose="020F0502020204030204" pitchFamily="34" charset="0"/>
              <a:cs typeface="Arial" panose="020B0604020202020204" pitchFamily="34" charset="0"/>
            </a:endParaRPr>
          </a:p>
          <a:p>
            <a:pPr marL="214308" indent="-214308" algn="just" defTabSz="685783" fontAlgn="base">
              <a:lnSpc>
                <a:spcPct val="100000"/>
              </a:lnSpc>
              <a:spcBef>
                <a:spcPct val="0"/>
              </a:spcBef>
              <a:spcAft>
                <a:spcPct val="0"/>
              </a:spcAft>
              <a:buClr>
                <a:srgbClr val="17385F"/>
              </a:buClr>
              <a:buFont typeface="Courier New" panose="02070309020205020404" pitchFamily="49" charset="0"/>
              <a:buChar char="o"/>
              <a:defRPr/>
            </a:pPr>
            <a:r>
              <a:rPr lang="en-US" altLang="en-US" sz="1600" dirty="0">
                <a:solidFill>
                  <a:srgbClr val="002060"/>
                </a:solidFill>
                <a:latin typeface="Calibri" panose="020F0502020204030204" pitchFamily="34" charset="0"/>
                <a:cs typeface="Arial" panose="020B0604020202020204" pitchFamily="34" charset="0"/>
              </a:rPr>
              <a:t>Facebook: </a:t>
            </a:r>
            <a:r>
              <a:rPr lang="en-US" altLang="en-US" sz="1600" dirty="0" err="1">
                <a:solidFill>
                  <a:srgbClr val="002060"/>
                </a:solidFill>
                <a:latin typeface="Calibri" panose="020F0502020204030204" pitchFamily="34" charset="0"/>
                <a:cs typeface="Arial" panose="020B0604020202020204" pitchFamily="34" charset="0"/>
              </a:rPr>
              <a:t>www.facebook.com</a:t>
            </a:r>
            <a:r>
              <a:rPr lang="en-US" altLang="en-US" sz="1600" dirty="0">
                <a:solidFill>
                  <a:srgbClr val="002060"/>
                </a:solidFill>
                <a:latin typeface="Calibri" panose="020F0502020204030204" pitchFamily="34" charset="0"/>
                <a:cs typeface="Arial" panose="020B0604020202020204" pitchFamily="34" charset="0"/>
              </a:rPr>
              <a:t>/</a:t>
            </a:r>
            <a:r>
              <a:rPr lang="en-US" altLang="en-US" sz="1600" dirty="0" err="1">
                <a:solidFill>
                  <a:srgbClr val="002060"/>
                </a:solidFill>
                <a:latin typeface="Calibri" panose="020F0502020204030204" pitchFamily="34" charset="0"/>
                <a:cs typeface="Arial" panose="020B0604020202020204" pitchFamily="34" charset="0"/>
              </a:rPr>
              <a:t>ChicagoDPS</a:t>
            </a:r>
            <a:endParaRPr lang="en-US" altLang="en-US" sz="1600" dirty="0">
              <a:solidFill>
                <a:srgbClr val="002060"/>
              </a:solidFill>
              <a:latin typeface="Calibri" panose="020F0502020204030204" pitchFamily="34" charset="0"/>
              <a:cs typeface="Arial" panose="020B0604020202020204" pitchFamily="34" charset="0"/>
            </a:endParaRPr>
          </a:p>
          <a:p>
            <a:pPr marL="214308" indent="-214308" algn="just" defTabSz="685783" fontAlgn="base">
              <a:lnSpc>
                <a:spcPct val="100000"/>
              </a:lnSpc>
              <a:spcBef>
                <a:spcPct val="0"/>
              </a:spcBef>
              <a:spcAft>
                <a:spcPct val="0"/>
              </a:spcAft>
              <a:buClr>
                <a:srgbClr val="17385F"/>
              </a:buClr>
              <a:buFont typeface="Courier New" panose="02070309020205020404" pitchFamily="49" charset="0"/>
              <a:buChar char="o"/>
              <a:defRPr/>
            </a:pPr>
            <a:r>
              <a:rPr lang="en-US" altLang="en-US" sz="1600" dirty="0">
                <a:solidFill>
                  <a:srgbClr val="002060"/>
                </a:solidFill>
                <a:latin typeface="Calibri" panose="020F0502020204030204" pitchFamily="34" charset="0"/>
                <a:cs typeface="Arial" panose="020B0604020202020204" pitchFamily="34" charset="0"/>
              </a:rPr>
              <a:t>LinkedIn: </a:t>
            </a:r>
            <a:r>
              <a:rPr lang="en-US" altLang="en-US" sz="1600" dirty="0">
                <a:solidFill>
                  <a:srgbClr val="6EAC1C"/>
                </a:solidFill>
                <a:latin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www.linkedin.com/company/</a:t>
            </a:r>
            <a:r>
              <a:rPr lang="en-US" altLang="en-US" sz="1600" dirty="0">
                <a:solidFill>
                  <a:srgbClr val="002060"/>
                </a:solidFill>
                <a:latin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chicagodps</a:t>
            </a:r>
            <a:endParaRPr lang="en-US" altLang="en-US" sz="1600" dirty="0">
              <a:solidFill>
                <a:srgbClr val="002060"/>
              </a:solidFill>
              <a:latin typeface="Calibri" panose="020F0502020204030204" pitchFamily="34" charset="0"/>
              <a:cs typeface="Arial" panose="020B0604020202020204" pitchFamily="34" charset="0"/>
            </a:endParaRPr>
          </a:p>
          <a:p>
            <a:pPr marL="214308" indent="-214308" algn="just" defTabSz="685783" fontAlgn="base">
              <a:lnSpc>
                <a:spcPct val="100000"/>
              </a:lnSpc>
              <a:spcBef>
                <a:spcPct val="0"/>
              </a:spcBef>
              <a:spcAft>
                <a:spcPct val="0"/>
              </a:spcAft>
              <a:buClr>
                <a:srgbClr val="17385F"/>
              </a:buClr>
              <a:buFont typeface="Courier New" panose="02070309020205020404" pitchFamily="49" charset="0"/>
              <a:buChar char="o"/>
              <a:defRPr/>
            </a:pPr>
            <a:r>
              <a:rPr lang="en-US" altLang="en-US" sz="1600" dirty="0" err="1">
                <a:solidFill>
                  <a:srgbClr val="002060"/>
                </a:solidFill>
                <a:latin typeface="Calibri" panose="020F0502020204030204" pitchFamily="34" charset="0"/>
                <a:cs typeface="Arial" panose="020B0604020202020204" pitchFamily="34" charset="0"/>
              </a:rPr>
              <a:t>Youtube</a:t>
            </a:r>
            <a:r>
              <a:rPr lang="en-US" altLang="en-US" sz="1600" dirty="0">
                <a:solidFill>
                  <a:srgbClr val="002060"/>
                </a:solidFill>
                <a:latin typeface="Calibri" panose="020F0502020204030204" pitchFamily="34" charset="0"/>
                <a:cs typeface="Arial" panose="020B0604020202020204" pitchFamily="34" charset="0"/>
              </a:rPr>
              <a:t>: </a:t>
            </a:r>
            <a:r>
              <a:rPr lang="en-US" altLang="en-US" sz="1600" dirty="0" err="1">
                <a:solidFill>
                  <a:srgbClr val="6EAC1C"/>
                </a:solidFill>
                <a:latin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www.YouTube.com</a:t>
            </a:r>
            <a:r>
              <a:rPr lang="en-US" altLang="en-US" sz="1600" dirty="0">
                <a:solidFill>
                  <a:srgbClr val="6EAC1C"/>
                </a:solidFill>
                <a:latin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n-US" altLang="en-US" sz="1600" dirty="0" err="1">
                <a:solidFill>
                  <a:srgbClr val="002060"/>
                </a:solidFill>
                <a:latin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ChicagoDPS</a:t>
            </a:r>
            <a:endParaRPr lang="en-US" altLang="en-US" sz="1600" dirty="0">
              <a:solidFill>
                <a:srgbClr val="002060"/>
              </a:solidFill>
              <a:latin typeface="Calibri" panose="020F0502020204030204" pitchFamily="34" charset="0"/>
              <a:cs typeface="Arial" panose="020B0604020202020204" pitchFamily="34" charset="0"/>
            </a:endParaRPr>
          </a:p>
          <a:p>
            <a:pPr marL="214308" indent="-214308" algn="just" defTabSz="685783" fontAlgn="base">
              <a:lnSpc>
                <a:spcPct val="100000"/>
              </a:lnSpc>
              <a:spcBef>
                <a:spcPct val="0"/>
              </a:spcBef>
              <a:spcAft>
                <a:spcPct val="0"/>
              </a:spcAft>
              <a:buFont typeface="Courier New" panose="02070309020205020404" pitchFamily="49" charset="0"/>
              <a:buChar char="o"/>
              <a:defRPr/>
            </a:pPr>
            <a:endParaRPr lang="en-US" altLang="en-US" sz="1600" dirty="0">
              <a:solidFill>
                <a:prstClr val="black"/>
              </a:solidFill>
              <a:latin typeface="Calibri" panose="020F0502020204030204" pitchFamily="34" charset="0"/>
              <a:cs typeface="Arial" panose="020B0604020202020204" pitchFamily="34" charset="0"/>
            </a:endParaRPr>
          </a:p>
          <a:p>
            <a:pPr algn="just" defTabSz="685783" fontAlgn="base">
              <a:lnSpc>
                <a:spcPct val="100000"/>
              </a:lnSpc>
              <a:spcBef>
                <a:spcPct val="0"/>
              </a:spcBef>
              <a:spcAft>
                <a:spcPct val="0"/>
              </a:spcAft>
              <a:buNone/>
              <a:defRPr/>
            </a:pPr>
            <a:r>
              <a:rPr lang="en-US" altLang="en-US" sz="1600" b="1" dirty="0">
                <a:solidFill>
                  <a:srgbClr val="C00000"/>
                </a:solidFill>
                <a:latin typeface="Calibri" panose="020F0502020204030204" pitchFamily="34" charset="0"/>
                <a:cs typeface="Arial" panose="020B0604020202020204" pitchFamily="34" charset="0"/>
              </a:rPr>
              <a:t>NOTE: </a:t>
            </a:r>
            <a:r>
              <a:rPr lang="en-US" altLang="en-US" sz="1600" dirty="0">
                <a:solidFill>
                  <a:srgbClr val="002060"/>
                </a:solidFill>
                <a:latin typeface="Calibri" panose="020F0502020204030204" pitchFamily="34" charset="0"/>
                <a:cs typeface="Arial" panose="020B0604020202020204" pitchFamily="34" charset="0"/>
              </a:rPr>
              <a:t>Legal advertisements for the City of Chicago Department of Procurement Services (DPS) appear in the Chicago Tribune. Information about DPS contracting opportunities will be available at </a:t>
            </a:r>
            <a:r>
              <a:rPr lang="en-US" altLang="en-US" sz="1600" dirty="0" err="1">
                <a:solidFill>
                  <a:srgbClr val="002060"/>
                </a:solidFill>
                <a:latin typeface="Calibri" panose="020F0502020204030204" pitchFamily="34" charset="0"/>
                <a:cs typeface="Arial" panose="020B0604020202020204" pitchFamily="34" charset="0"/>
              </a:rPr>
              <a:t>www.chicago.gov</a:t>
            </a:r>
            <a:r>
              <a:rPr lang="en-US" altLang="en-US" sz="1600" dirty="0">
                <a:solidFill>
                  <a:srgbClr val="002060"/>
                </a:solidFill>
                <a:latin typeface="Calibri" panose="020F0502020204030204" pitchFamily="34" charset="0"/>
                <a:cs typeface="Arial" panose="020B0604020202020204" pitchFamily="34" charset="0"/>
              </a:rPr>
              <a:t>/bids.</a:t>
            </a:r>
          </a:p>
        </p:txBody>
      </p:sp>
    </p:spTree>
    <p:extLst>
      <p:ext uri="{BB962C8B-B14F-4D97-AF65-F5344CB8AC3E}">
        <p14:creationId xmlns:p14="http://schemas.microsoft.com/office/powerpoint/2010/main" val="194104759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89942F60-0A34-9044-9EFE-87807E8650B2}"/>
              </a:ext>
            </a:extLst>
          </p:cNvPr>
          <p:cNvSpPr>
            <a:spLocks noGrp="1"/>
          </p:cNvSpPr>
          <p:nvPr>
            <p:ph type="title"/>
          </p:nvPr>
        </p:nvSpPr>
        <p:spPr>
          <a:xfrm>
            <a:off x="428892" y="964395"/>
            <a:ext cx="8013458" cy="509461"/>
          </a:xfrm>
        </p:spPr>
        <p:txBody>
          <a:bodyPr>
            <a:normAutofit/>
          </a:bodyPr>
          <a:lstStyle/>
          <a:p>
            <a:r>
              <a:rPr lang="en-US" sz="2400" dirty="0"/>
              <a:t>Typical Construction Procurement Process</a:t>
            </a:r>
          </a:p>
        </p:txBody>
      </p:sp>
      <p:sp>
        <p:nvSpPr>
          <p:cNvPr id="53" name="Rectangle 52">
            <a:extLst>
              <a:ext uri="{FF2B5EF4-FFF2-40B4-BE49-F238E27FC236}">
                <a16:creationId xmlns:a16="http://schemas.microsoft.com/office/drawing/2014/main" id="{97970B96-0C35-154C-A028-486D3BA29DFE}"/>
              </a:ext>
            </a:extLst>
          </p:cNvPr>
          <p:cNvSpPr/>
          <p:nvPr/>
        </p:nvSpPr>
        <p:spPr>
          <a:xfrm>
            <a:off x="216295" y="1829371"/>
            <a:ext cx="1183211" cy="678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90000"/>
              </a:lnSpc>
              <a:spcBef>
                <a:spcPts val="750"/>
              </a:spcBef>
              <a:defRPr/>
            </a:pPr>
            <a:r>
              <a:rPr lang="en-US" b="1">
                <a:solidFill>
                  <a:srgbClr val="002038"/>
                </a:solidFill>
                <a:latin typeface="Calibri" panose="020F0502020204030204"/>
              </a:rPr>
              <a:t>Office renovation</a:t>
            </a:r>
          </a:p>
        </p:txBody>
      </p:sp>
      <p:sp>
        <p:nvSpPr>
          <p:cNvPr id="127" name="Rectangle 126">
            <a:extLst>
              <a:ext uri="{FF2B5EF4-FFF2-40B4-BE49-F238E27FC236}">
                <a16:creationId xmlns:a16="http://schemas.microsoft.com/office/drawing/2014/main" id="{54F6AF90-B4A1-0542-878C-F5C6422AC3F6}"/>
              </a:ext>
            </a:extLst>
          </p:cNvPr>
          <p:cNvSpPr/>
          <p:nvPr/>
        </p:nvSpPr>
        <p:spPr>
          <a:xfrm>
            <a:off x="1914303" y="5492923"/>
            <a:ext cx="1815322" cy="3467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a:solidFill>
                  <a:srgbClr val="FFFFFF"/>
                </a:solidFill>
                <a:latin typeface="Calibri" panose="020F0502020204030204"/>
              </a:rPr>
              <a:t>= Time &amp; Money</a:t>
            </a:r>
          </a:p>
        </p:txBody>
      </p:sp>
      <p:sp>
        <p:nvSpPr>
          <p:cNvPr id="134" name="Rectangle 133">
            <a:extLst>
              <a:ext uri="{FF2B5EF4-FFF2-40B4-BE49-F238E27FC236}">
                <a16:creationId xmlns:a16="http://schemas.microsoft.com/office/drawing/2014/main" id="{FCDE30A4-7389-004C-8781-A6E6D7926B79}"/>
              </a:ext>
            </a:extLst>
          </p:cNvPr>
          <p:cNvSpPr/>
          <p:nvPr/>
        </p:nvSpPr>
        <p:spPr>
          <a:xfrm>
            <a:off x="1914303" y="1590203"/>
            <a:ext cx="5964167" cy="11569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pPr marL="257175" indent="-257175" defTabSz="685800">
              <a:lnSpc>
                <a:spcPct val="80000"/>
              </a:lnSpc>
              <a:buFont typeface="+mj-lt"/>
              <a:buAutoNum type="arabicPeriod"/>
              <a:defRPr/>
            </a:pPr>
            <a:r>
              <a:rPr lang="en-US" sz="1275">
                <a:solidFill>
                  <a:srgbClr val="002038"/>
                </a:solidFill>
                <a:latin typeface="Calibri" panose="020F0502020204030204"/>
              </a:rPr>
              <a:t>Prepare design</a:t>
            </a:r>
          </a:p>
          <a:p>
            <a:pPr marL="257175" indent="-257175" defTabSz="685800">
              <a:lnSpc>
                <a:spcPct val="80000"/>
              </a:lnSpc>
              <a:buFont typeface="+mj-lt"/>
              <a:buAutoNum type="arabicPeriod"/>
              <a:defRPr/>
            </a:pPr>
            <a:r>
              <a:rPr lang="en-US" sz="1275">
                <a:solidFill>
                  <a:srgbClr val="002038"/>
                </a:solidFill>
                <a:latin typeface="Calibri" panose="020F0502020204030204"/>
              </a:rPr>
              <a:t>Develop scope</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Create contract documents</a:t>
            </a:r>
            <a:endParaRPr lang="en-US" sz="1275">
              <a:solidFill>
                <a:srgbClr val="002038"/>
              </a:solidFill>
              <a:latin typeface="Calibri" panose="020F0502020204030204"/>
              <a:cs typeface="Calibri" panose="020F0502020204030204"/>
            </a:endParaRPr>
          </a:p>
          <a:p>
            <a:pPr marL="257175" indent="-257175" defTabSz="685800">
              <a:lnSpc>
                <a:spcPct val="80000"/>
              </a:lnSpc>
              <a:buFont typeface="+mj-lt"/>
              <a:buAutoNum type="arabicPeriod"/>
              <a:defRPr/>
            </a:pPr>
            <a:r>
              <a:rPr lang="en-US" sz="1275">
                <a:solidFill>
                  <a:srgbClr val="002038"/>
                </a:solidFill>
                <a:latin typeface="Calibri" panose="020F0502020204030204"/>
                <a:cs typeface="Calibri" panose="020F0502020204030204"/>
              </a:rPr>
              <a:t>Upload contract </a:t>
            </a:r>
            <a:r>
              <a:rPr lang="en-US" sz="1275">
                <a:solidFill>
                  <a:srgbClr val="002038"/>
                </a:solidFill>
                <a:latin typeface="Calibri" panose="020F0502020204030204"/>
              </a:rPr>
              <a:t>documents for distribution</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Conduct pre-bid </a:t>
            </a:r>
            <a:br>
              <a:rPr lang="en-US" sz="1275">
                <a:solidFill>
                  <a:srgbClr val="002038"/>
                </a:solidFill>
                <a:latin typeface="Calibri" panose="020F0502020204030204"/>
              </a:rPr>
            </a:br>
            <a:r>
              <a:rPr lang="en-US" sz="1275">
                <a:solidFill>
                  <a:srgbClr val="002038"/>
                </a:solidFill>
                <a:latin typeface="Calibri" panose="020F0502020204030204"/>
              </a:rPr>
              <a:t>meeting and walk through</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Answer RFIs via addendum</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cs typeface="Calibri"/>
              </a:rPr>
              <a:t>Conduct formal </a:t>
            </a:r>
            <a:r>
              <a:rPr lang="en-US" sz="1275">
                <a:solidFill>
                  <a:srgbClr val="002038"/>
                </a:solidFill>
                <a:latin typeface="Calibri" panose="020F0502020204030204"/>
              </a:rPr>
              <a:t>bid opening</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Verify lowest, responsive, responsible bidder</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Collect bonds and insurance certificates from low bidder</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cs typeface="Calibri"/>
              </a:rPr>
              <a:t>Finalize </a:t>
            </a:r>
            <a:r>
              <a:rPr lang="en-US" sz="1275">
                <a:solidFill>
                  <a:srgbClr val="002038"/>
                </a:solidFill>
                <a:latin typeface="Calibri" panose="020F0502020204030204"/>
              </a:rPr>
              <a:t>contract</a:t>
            </a:r>
            <a:endParaRPr lang="en-US" sz="1275">
              <a:solidFill>
                <a:srgbClr val="002038"/>
              </a:solidFill>
              <a:latin typeface="Calibri" panose="020F0502020204030204"/>
              <a:cs typeface="Calibri"/>
            </a:endParaRPr>
          </a:p>
        </p:txBody>
      </p:sp>
      <p:sp>
        <p:nvSpPr>
          <p:cNvPr id="79" name="Rectangle 78">
            <a:extLst>
              <a:ext uri="{FF2B5EF4-FFF2-40B4-BE49-F238E27FC236}">
                <a16:creationId xmlns:a16="http://schemas.microsoft.com/office/drawing/2014/main" id="{3E79CED4-0514-C242-988B-CDBDA052151F}"/>
              </a:ext>
            </a:extLst>
          </p:cNvPr>
          <p:cNvSpPr/>
          <p:nvPr/>
        </p:nvSpPr>
        <p:spPr>
          <a:xfrm>
            <a:off x="216294" y="3139978"/>
            <a:ext cx="1537535" cy="678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90000"/>
              </a:lnSpc>
              <a:spcBef>
                <a:spcPts val="750"/>
              </a:spcBef>
              <a:defRPr/>
            </a:pPr>
            <a:r>
              <a:rPr lang="en-US" b="1">
                <a:solidFill>
                  <a:srgbClr val="002038"/>
                </a:solidFill>
                <a:latin typeface="Calibri" panose="020F0502020204030204"/>
              </a:rPr>
              <a:t>LED lighting updates</a:t>
            </a:r>
          </a:p>
        </p:txBody>
      </p:sp>
      <p:sp>
        <p:nvSpPr>
          <p:cNvPr id="83" name="Rectangle 82">
            <a:extLst>
              <a:ext uri="{FF2B5EF4-FFF2-40B4-BE49-F238E27FC236}">
                <a16:creationId xmlns:a16="http://schemas.microsoft.com/office/drawing/2014/main" id="{ED191777-D80C-904C-928D-741687AF9305}"/>
              </a:ext>
            </a:extLst>
          </p:cNvPr>
          <p:cNvSpPr/>
          <p:nvPr/>
        </p:nvSpPr>
        <p:spPr>
          <a:xfrm>
            <a:off x="216295" y="4425747"/>
            <a:ext cx="1183211" cy="678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90000"/>
              </a:lnSpc>
              <a:spcBef>
                <a:spcPts val="750"/>
              </a:spcBef>
              <a:defRPr/>
            </a:pPr>
            <a:r>
              <a:rPr lang="en-US" b="1">
                <a:solidFill>
                  <a:srgbClr val="002038"/>
                </a:solidFill>
                <a:latin typeface="Calibri" panose="020F0502020204030204"/>
              </a:rPr>
              <a:t>Parking lot paving</a:t>
            </a:r>
          </a:p>
        </p:txBody>
      </p:sp>
      <p:pic>
        <p:nvPicPr>
          <p:cNvPr id="93" name="Picture 92" descr="A picture containing object&#10;&#10;Description automatically generated">
            <a:extLst>
              <a:ext uri="{FF2B5EF4-FFF2-40B4-BE49-F238E27FC236}">
                <a16:creationId xmlns:a16="http://schemas.microsoft.com/office/drawing/2014/main" id="{6E30D3FF-AE63-D44A-B05D-6BA9B5F24337}"/>
              </a:ext>
            </a:extLst>
          </p:cNvPr>
          <p:cNvPicPr>
            <a:picLocks noChangeAspect="1"/>
          </p:cNvPicPr>
          <p:nvPr/>
        </p:nvPicPr>
        <p:blipFill rotWithShape="1">
          <a:blip r:embed="rId3"/>
          <a:srcRect l="14484" t="8034" r="79144" b="63693"/>
          <a:stretch/>
        </p:blipFill>
        <p:spPr>
          <a:xfrm>
            <a:off x="7947006" y="1947936"/>
            <a:ext cx="281888" cy="441446"/>
          </a:xfrm>
          <a:prstGeom prst="rect">
            <a:avLst/>
          </a:prstGeom>
        </p:spPr>
      </p:pic>
      <p:pic>
        <p:nvPicPr>
          <p:cNvPr id="94" name="Picture 93" descr="A picture containing object&#10;&#10;Description automatically generated">
            <a:extLst>
              <a:ext uri="{FF2B5EF4-FFF2-40B4-BE49-F238E27FC236}">
                <a16:creationId xmlns:a16="http://schemas.microsoft.com/office/drawing/2014/main" id="{40629757-1F2B-7C44-B2C6-7053D90A16A5}"/>
              </a:ext>
            </a:extLst>
          </p:cNvPr>
          <p:cNvPicPr>
            <a:picLocks noChangeAspect="1"/>
          </p:cNvPicPr>
          <p:nvPr/>
        </p:nvPicPr>
        <p:blipFill rotWithShape="1">
          <a:blip r:embed="rId3"/>
          <a:srcRect l="14484" t="8034" r="79144" b="63693"/>
          <a:stretch/>
        </p:blipFill>
        <p:spPr>
          <a:xfrm>
            <a:off x="7947006" y="3208277"/>
            <a:ext cx="281888" cy="441446"/>
          </a:xfrm>
          <a:prstGeom prst="rect">
            <a:avLst/>
          </a:prstGeom>
        </p:spPr>
      </p:pic>
      <p:pic>
        <p:nvPicPr>
          <p:cNvPr id="95" name="Picture 94" descr="A picture containing object&#10;&#10;Description automatically generated">
            <a:extLst>
              <a:ext uri="{FF2B5EF4-FFF2-40B4-BE49-F238E27FC236}">
                <a16:creationId xmlns:a16="http://schemas.microsoft.com/office/drawing/2014/main" id="{789607B9-4B47-5145-BFB2-7274440577AE}"/>
              </a:ext>
            </a:extLst>
          </p:cNvPr>
          <p:cNvPicPr>
            <a:picLocks noChangeAspect="1"/>
          </p:cNvPicPr>
          <p:nvPr/>
        </p:nvPicPr>
        <p:blipFill rotWithShape="1">
          <a:blip r:embed="rId3"/>
          <a:srcRect l="14484" t="8034" r="79144" b="63693"/>
          <a:stretch/>
        </p:blipFill>
        <p:spPr>
          <a:xfrm>
            <a:off x="7947006" y="4544312"/>
            <a:ext cx="281888" cy="441446"/>
          </a:xfrm>
          <a:prstGeom prst="rect">
            <a:avLst/>
          </a:prstGeom>
        </p:spPr>
      </p:pic>
      <p:pic>
        <p:nvPicPr>
          <p:cNvPr id="98" name="Picture 97">
            <a:extLst>
              <a:ext uri="{FF2B5EF4-FFF2-40B4-BE49-F238E27FC236}">
                <a16:creationId xmlns:a16="http://schemas.microsoft.com/office/drawing/2014/main" id="{C459E859-BDC3-A044-880F-278A30A8F065}"/>
              </a:ext>
            </a:extLst>
          </p:cNvPr>
          <p:cNvPicPr>
            <a:picLocks noChangeAspect="1"/>
          </p:cNvPicPr>
          <p:nvPr/>
        </p:nvPicPr>
        <p:blipFill>
          <a:blip r:embed="rId4"/>
          <a:stretch>
            <a:fillRect/>
          </a:stretch>
        </p:blipFill>
        <p:spPr>
          <a:xfrm>
            <a:off x="8354489" y="1886402"/>
            <a:ext cx="531852" cy="551922"/>
          </a:xfrm>
          <a:prstGeom prst="rect">
            <a:avLst/>
          </a:prstGeom>
        </p:spPr>
      </p:pic>
      <p:pic>
        <p:nvPicPr>
          <p:cNvPr id="99" name="Picture 98">
            <a:extLst>
              <a:ext uri="{FF2B5EF4-FFF2-40B4-BE49-F238E27FC236}">
                <a16:creationId xmlns:a16="http://schemas.microsoft.com/office/drawing/2014/main" id="{36F836E7-23D2-EB43-8B56-BA44D91C542B}"/>
              </a:ext>
            </a:extLst>
          </p:cNvPr>
          <p:cNvPicPr>
            <a:picLocks noChangeAspect="1"/>
          </p:cNvPicPr>
          <p:nvPr/>
        </p:nvPicPr>
        <p:blipFill>
          <a:blip r:embed="rId4"/>
          <a:stretch>
            <a:fillRect/>
          </a:stretch>
        </p:blipFill>
        <p:spPr>
          <a:xfrm>
            <a:off x="8354489" y="3153038"/>
            <a:ext cx="531852" cy="551922"/>
          </a:xfrm>
          <a:prstGeom prst="rect">
            <a:avLst/>
          </a:prstGeom>
        </p:spPr>
      </p:pic>
      <p:pic>
        <p:nvPicPr>
          <p:cNvPr id="100" name="Picture 99">
            <a:extLst>
              <a:ext uri="{FF2B5EF4-FFF2-40B4-BE49-F238E27FC236}">
                <a16:creationId xmlns:a16="http://schemas.microsoft.com/office/drawing/2014/main" id="{035A435D-50D2-EA4C-B915-D7C6693C01F6}"/>
              </a:ext>
            </a:extLst>
          </p:cNvPr>
          <p:cNvPicPr>
            <a:picLocks noChangeAspect="1"/>
          </p:cNvPicPr>
          <p:nvPr/>
        </p:nvPicPr>
        <p:blipFill>
          <a:blip r:embed="rId4"/>
          <a:stretch>
            <a:fillRect/>
          </a:stretch>
        </p:blipFill>
        <p:spPr>
          <a:xfrm>
            <a:off x="8354489" y="4489074"/>
            <a:ext cx="531852" cy="551922"/>
          </a:xfrm>
          <a:prstGeom prst="rect">
            <a:avLst/>
          </a:prstGeom>
        </p:spPr>
      </p:pic>
      <p:pic>
        <p:nvPicPr>
          <p:cNvPr id="141" name="Picture 140" descr="A picture containing object&#10;&#10;Description automatically generated">
            <a:extLst>
              <a:ext uri="{FF2B5EF4-FFF2-40B4-BE49-F238E27FC236}">
                <a16:creationId xmlns:a16="http://schemas.microsoft.com/office/drawing/2014/main" id="{2D688586-9A7A-E640-B52F-329D6F55A95B}"/>
              </a:ext>
            </a:extLst>
          </p:cNvPr>
          <p:cNvPicPr>
            <a:picLocks noChangeAspect="1"/>
          </p:cNvPicPr>
          <p:nvPr/>
        </p:nvPicPr>
        <p:blipFill rotWithShape="1">
          <a:blip r:embed="rId3"/>
          <a:srcRect l="14484" t="8034" r="79144" b="63693"/>
          <a:stretch/>
        </p:blipFill>
        <p:spPr>
          <a:xfrm>
            <a:off x="1428674" y="1947936"/>
            <a:ext cx="281888" cy="441446"/>
          </a:xfrm>
          <a:prstGeom prst="rect">
            <a:avLst/>
          </a:prstGeom>
        </p:spPr>
      </p:pic>
      <p:pic>
        <p:nvPicPr>
          <p:cNvPr id="142" name="Picture 141" descr="A picture containing object&#10;&#10;Description automatically generated">
            <a:extLst>
              <a:ext uri="{FF2B5EF4-FFF2-40B4-BE49-F238E27FC236}">
                <a16:creationId xmlns:a16="http://schemas.microsoft.com/office/drawing/2014/main" id="{F7E7865F-5114-834A-AE48-532C116CB65F}"/>
              </a:ext>
            </a:extLst>
          </p:cNvPr>
          <p:cNvPicPr>
            <a:picLocks noChangeAspect="1"/>
          </p:cNvPicPr>
          <p:nvPr/>
        </p:nvPicPr>
        <p:blipFill rotWithShape="1">
          <a:blip r:embed="rId3"/>
          <a:srcRect l="14484" t="8034" r="79144" b="63693"/>
          <a:stretch/>
        </p:blipFill>
        <p:spPr>
          <a:xfrm>
            <a:off x="1428674" y="3208277"/>
            <a:ext cx="281888" cy="441446"/>
          </a:xfrm>
          <a:prstGeom prst="rect">
            <a:avLst/>
          </a:prstGeom>
        </p:spPr>
      </p:pic>
      <p:pic>
        <p:nvPicPr>
          <p:cNvPr id="143" name="Picture 142" descr="A picture containing object&#10;&#10;Description automatically generated">
            <a:extLst>
              <a:ext uri="{FF2B5EF4-FFF2-40B4-BE49-F238E27FC236}">
                <a16:creationId xmlns:a16="http://schemas.microsoft.com/office/drawing/2014/main" id="{2ABE2795-AF17-1B49-A042-376326775526}"/>
              </a:ext>
            </a:extLst>
          </p:cNvPr>
          <p:cNvPicPr>
            <a:picLocks noChangeAspect="1"/>
          </p:cNvPicPr>
          <p:nvPr/>
        </p:nvPicPr>
        <p:blipFill rotWithShape="1">
          <a:blip r:embed="rId3"/>
          <a:srcRect l="14484" t="8034" r="79144" b="63693"/>
          <a:stretch/>
        </p:blipFill>
        <p:spPr>
          <a:xfrm>
            <a:off x="1428674" y="4544312"/>
            <a:ext cx="281888" cy="441446"/>
          </a:xfrm>
          <a:prstGeom prst="rect">
            <a:avLst/>
          </a:prstGeom>
        </p:spPr>
      </p:pic>
      <p:sp>
        <p:nvSpPr>
          <p:cNvPr id="20" name="Rectangle 19">
            <a:extLst>
              <a:ext uri="{FF2B5EF4-FFF2-40B4-BE49-F238E27FC236}">
                <a16:creationId xmlns:a16="http://schemas.microsoft.com/office/drawing/2014/main" id="{7D307D34-528D-5647-ABAB-1AA44643D192}"/>
              </a:ext>
            </a:extLst>
          </p:cNvPr>
          <p:cNvSpPr/>
          <p:nvPr/>
        </p:nvSpPr>
        <p:spPr>
          <a:xfrm>
            <a:off x="1914303" y="2885331"/>
            <a:ext cx="5964167" cy="11569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pPr marL="257175" indent="-257175" defTabSz="685800">
              <a:lnSpc>
                <a:spcPct val="80000"/>
              </a:lnSpc>
              <a:buFont typeface="+mj-lt"/>
              <a:buAutoNum type="arabicPeriod"/>
              <a:defRPr/>
            </a:pPr>
            <a:r>
              <a:rPr lang="en-US" sz="1275">
                <a:solidFill>
                  <a:srgbClr val="002038"/>
                </a:solidFill>
                <a:latin typeface="Calibri" panose="020F0502020204030204"/>
              </a:rPr>
              <a:t>Prepare design</a:t>
            </a:r>
          </a:p>
          <a:p>
            <a:pPr marL="257175" indent="-257175" defTabSz="685800">
              <a:lnSpc>
                <a:spcPct val="80000"/>
              </a:lnSpc>
              <a:buFont typeface="+mj-lt"/>
              <a:buAutoNum type="arabicPeriod"/>
              <a:defRPr/>
            </a:pPr>
            <a:r>
              <a:rPr lang="en-US" sz="1275">
                <a:solidFill>
                  <a:srgbClr val="002038"/>
                </a:solidFill>
                <a:latin typeface="Calibri" panose="020F0502020204030204"/>
              </a:rPr>
              <a:t>Develop scope</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Create contract documents</a:t>
            </a:r>
            <a:endParaRPr lang="en-US" sz="1275">
              <a:solidFill>
                <a:srgbClr val="002038"/>
              </a:solidFill>
              <a:latin typeface="Calibri" panose="020F0502020204030204"/>
              <a:cs typeface="Calibri" panose="020F0502020204030204"/>
            </a:endParaRPr>
          </a:p>
          <a:p>
            <a:pPr marL="257175" indent="-257175" defTabSz="685800">
              <a:lnSpc>
                <a:spcPct val="80000"/>
              </a:lnSpc>
              <a:buFont typeface="+mj-lt"/>
              <a:buAutoNum type="arabicPeriod"/>
              <a:defRPr/>
            </a:pPr>
            <a:r>
              <a:rPr lang="en-US" sz="1275">
                <a:solidFill>
                  <a:srgbClr val="002038"/>
                </a:solidFill>
                <a:latin typeface="Calibri" panose="020F0502020204030204"/>
                <a:cs typeface="Calibri" panose="020F0502020204030204"/>
              </a:rPr>
              <a:t>Upload contract </a:t>
            </a:r>
            <a:r>
              <a:rPr lang="en-US" sz="1275">
                <a:solidFill>
                  <a:srgbClr val="002038"/>
                </a:solidFill>
                <a:latin typeface="Calibri" panose="020F0502020204030204"/>
              </a:rPr>
              <a:t>documents for distribution</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Conduct pre-bid </a:t>
            </a:r>
            <a:br>
              <a:rPr lang="en-US" sz="1275">
                <a:solidFill>
                  <a:srgbClr val="002038"/>
                </a:solidFill>
                <a:latin typeface="Calibri" panose="020F0502020204030204"/>
              </a:rPr>
            </a:br>
            <a:r>
              <a:rPr lang="en-US" sz="1275">
                <a:solidFill>
                  <a:srgbClr val="002038"/>
                </a:solidFill>
                <a:latin typeface="Calibri" panose="020F0502020204030204"/>
              </a:rPr>
              <a:t>meeting and walk through</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Answer RFIs via addendum</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cs typeface="Calibri"/>
              </a:rPr>
              <a:t>Conduct formal </a:t>
            </a:r>
            <a:r>
              <a:rPr lang="en-US" sz="1275">
                <a:solidFill>
                  <a:srgbClr val="002038"/>
                </a:solidFill>
                <a:latin typeface="Calibri" panose="020F0502020204030204"/>
              </a:rPr>
              <a:t>bid opening</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Verify lowest, responsive, responsible bidder</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Collect bonds and insurance certificates from low bidder</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cs typeface="Calibri"/>
              </a:rPr>
              <a:t>Finalize </a:t>
            </a:r>
            <a:r>
              <a:rPr lang="en-US" sz="1275">
                <a:solidFill>
                  <a:srgbClr val="002038"/>
                </a:solidFill>
                <a:latin typeface="Calibri" panose="020F0502020204030204"/>
              </a:rPr>
              <a:t>contract</a:t>
            </a:r>
            <a:endParaRPr lang="en-US" sz="1275">
              <a:solidFill>
                <a:srgbClr val="002038"/>
              </a:solidFill>
              <a:latin typeface="Calibri" panose="020F0502020204030204"/>
              <a:cs typeface="Calibri"/>
            </a:endParaRPr>
          </a:p>
        </p:txBody>
      </p:sp>
      <p:sp>
        <p:nvSpPr>
          <p:cNvPr id="22" name="Rectangle 21">
            <a:extLst>
              <a:ext uri="{FF2B5EF4-FFF2-40B4-BE49-F238E27FC236}">
                <a16:creationId xmlns:a16="http://schemas.microsoft.com/office/drawing/2014/main" id="{E4AFD75C-ED62-BE42-A69A-FCF6066D1255}"/>
              </a:ext>
            </a:extLst>
          </p:cNvPr>
          <p:cNvSpPr/>
          <p:nvPr/>
        </p:nvSpPr>
        <p:spPr>
          <a:xfrm>
            <a:off x="1914303" y="4184164"/>
            <a:ext cx="5964167" cy="11569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pPr marL="257175" indent="-257175" defTabSz="685800">
              <a:lnSpc>
                <a:spcPct val="80000"/>
              </a:lnSpc>
              <a:buFont typeface="+mj-lt"/>
              <a:buAutoNum type="arabicPeriod"/>
              <a:defRPr/>
            </a:pPr>
            <a:r>
              <a:rPr lang="en-US" sz="1275">
                <a:solidFill>
                  <a:srgbClr val="002038"/>
                </a:solidFill>
                <a:latin typeface="Calibri" panose="020F0502020204030204"/>
              </a:rPr>
              <a:t>Prepare design</a:t>
            </a:r>
          </a:p>
          <a:p>
            <a:pPr marL="257175" indent="-257175" defTabSz="685800">
              <a:lnSpc>
                <a:spcPct val="80000"/>
              </a:lnSpc>
              <a:buFont typeface="+mj-lt"/>
              <a:buAutoNum type="arabicPeriod"/>
              <a:defRPr/>
            </a:pPr>
            <a:r>
              <a:rPr lang="en-US" sz="1275">
                <a:solidFill>
                  <a:srgbClr val="002038"/>
                </a:solidFill>
                <a:latin typeface="Calibri" panose="020F0502020204030204"/>
              </a:rPr>
              <a:t>Develop scope</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Create contract documents</a:t>
            </a:r>
            <a:endParaRPr lang="en-US" sz="1275">
              <a:solidFill>
                <a:srgbClr val="002038"/>
              </a:solidFill>
              <a:latin typeface="Calibri" panose="020F0502020204030204"/>
              <a:cs typeface="Calibri" panose="020F0502020204030204"/>
            </a:endParaRPr>
          </a:p>
          <a:p>
            <a:pPr marL="257175" indent="-257175" defTabSz="685800">
              <a:lnSpc>
                <a:spcPct val="80000"/>
              </a:lnSpc>
              <a:buFont typeface="+mj-lt"/>
              <a:buAutoNum type="arabicPeriod"/>
              <a:defRPr/>
            </a:pPr>
            <a:r>
              <a:rPr lang="en-US" sz="1275">
                <a:solidFill>
                  <a:srgbClr val="002038"/>
                </a:solidFill>
                <a:latin typeface="Calibri" panose="020F0502020204030204"/>
                <a:cs typeface="Calibri" panose="020F0502020204030204"/>
              </a:rPr>
              <a:t>Upload contract </a:t>
            </a:r>
            <a:r>
              <a:rPr lang="en-US" sz="1275">
                <a:solidFill>
                  <a:srgbClr val="002038"/>
                </a:solidFill>
                <a:latin typeface="Calibri" panose="020F0502020204030204"/>
              </a:rPr>
              <a:t>documents for distribution</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Conduct pre-bid </a:t>
            </a:r>
            <a:br>
              <a:rPr lang="en-US" sz="1275">
                <a:solidFill>
                  <a:srgbClr val="002038"/>
                </a:solidFill>
                <a:latin typeface="Calibri" panose="020F0502020204030204"/>
              </a:rPr>
            </a:br>
            <a:r>
              <a:rPr lang="en-US" sz="1275">
                <a:solidFill>
                  <a:srgbClr val="002038"/>
                </a:solidFill>
                <a:latin typeface="Calibri" panose="020F0502020204030204"/>
              </a:rPr>
              <a:t>meeting and walk through</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Answer RFIs via addendum</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cs typeface="Calibri"/>
              </a:rPr>
              <a:t>Conduct formal </a:t>
            </a:r>
            <a:r>
              <a:rPr lang="en-US" sz="1275">
                <a:solidFill>
                  <a:srgbClr val="002038"/>
                </a:solidFill>
                <a:latin typeface="Calibri" panose="020F0502020204030204"/>
              </a:rPr>
              <a:t>bid opening</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Verify lowest, responsive, responsible bidder</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rPr>
              <a:t>Collect bonds and insurance certificates from low bidder</a:t>
            </a:r>
            <a:endParaRPr lang="en-US" sz="1275">
              <a:solidFill>
                <a:srgbClr val="002038"/>
              </a:solidFill>
              <a:latin typeface="Calibri" panose="020F0502020204030204"/>
              <a:cs typeface="Calibri"/>
            </a:endParaRPr>
          </a:p>
          <a:p>
            <a:pPr marL="257175" indent="-257175" defTabSz="685800">
              <a:lnSpc>
                <a:spcPct val="80000"/>
              </a:lnSpc>
              <a:buFont typeface="+mj-lt"/>
              <a:buAutoNum type="arabicPeriod"/>
              <a:defRPr/>
            </a:pPr>
            <a:r>
              <a:rPr lang="en-US" sz="1275">
                <a:solidFill>
                  <a:srgbClr val="002038"/>
                </a:solidFill>
                <a:latin typeface="Calibri" panose="020F0502020204030204"/>
                <a:cs typeface="Calibri"/>
              </a:rPr>
              <a:t>Finalize </a:t>
            </a:r>
            <a:r>
              <a:rPr lang="en-US" sz="1275">
                <a:solidFill>
                  <a:srgbClr val="002038"/>
                </a:solidFill>
                <a:latin typeface="Calibri" panose="020F0502020204030204"/>
              </a:rPr>
              <a:t>contract</a:t>
            </a:r>
            <a:endParaRPr lang="en-US" sz="1275">
              <a:solidFill>
                <a:srgbClr val="002038"/>
              </a:solidFill>
              <a:latin typeface="Calibri" panose="020F0502020204030204"/>
              <a:cs typeface="Calibri"/>
            </a:endParaRPr>
          </a:p>
        </p:txBody>
      </p:sp>
      <p:sp>
        <p:nvSpPr>
          <p:cNvPr id="2" name="TextBox 1">
            <a:extLst>
              <a:ext uri="{FF2B5EF4-FFF2-40B4-BE49-F238E27FC236}">
                <a16:creationId xmlns:a16="http://schemas.microsoft.com/office/drawing/2014/main" id="{E1E20AAA-CD20-4711-A36C-87D1011B4225}"/>
              </a:ext>
            </a:extLst>
          </p:cNvPr>
          <p:cNvSpPr txBox="1"/>
          <p:nvPr/>
        </p:nvSpPr>
        <p:spPr>
          <a:xfrm>
            <a:off x="8171623" y="2481878"/>
            <a:ext cx="845495" cy="438582"/>
          </a:xfrm>
          <a:prstGeom prst="rect">
            <a:avLst/>
          </a:prstGeom>
          <a:noFill/>
        </p:spPr>
        <p:txBody>
          <a:bodyPr wrap="square" rtlCol="0">
            <a:spAutoFit/>
          </a:bodyPr>
          <a:lstStyle/>
          <a:p>
            <a:pPr defTabSz="685800">
              <a:defRPr/>
            </a:pPr>
            <a:r>
              <a:rPr lang="en-US" sz="750" dirty="0">
                <a:solidFill>
                  <a:srgbClr val="002038"/>
                </a:solidFill>
                <a:latin typeface="Calibri" panose="020F0502020204030204"/>
              </a:rPr>
              <a:t>Office renovation contract</a:t>
            </a:r>
          </a:p>
        </p:txBody>
      </p:sp>
      <p:sp>
        <p:nvSpPr>
          <p:cNvPr id="21" name="TextBox 20">
            <a:extLst>
              <a:ext uri="{FF2B5EF4-FFF2-40B4-BE49-F238E27FC236}">
                <a16:creationId xmlns:a16="http://schemas.microsoft.com/office/drawing/2014/main" id="{CEC2B47A-CBAD-4A0E-BA22-1AEAD9148E06}"/>
              </a:ext>
            </a:extLst>
          </p:cNvPr>
          <p:cNvSpPr txBox="1"/>
          <p:nvPr/>
        </p:nvSpPr>
        <p:spPr>
          <a:xfrm>
            <a:off x="8171623" y="3742160"/>
            <a:ext cx="845495" cy="323165"/>
          </a:xfrm>
          <a:prstGeom prst="rect">
            <a:avLst/>
          </a:prstGeom>
          <a:noFill/>
        </p:spPr>
        <p:txBody>
          <a:bodyPr wrap="square" rtlCol="0">
            <a:spAutoFit/>
          </a:bodyPr>
          <a:lstStyle/>
          <a:p>
            <a:pPr defTabSz="685800">
              <a:defRPr/>
            </a:pPr>
            <a:r>
              <a:rPr lang="en-US" sz="750">
                <a:solidFill>
                  <a:srgbClr val="002038"/>
                </a:solidFill>
                <a:latin typeface="Calibri" panose="020F0502020204030204"/>
              </a:rPr>
              <a:t>LED lighting update contract</a:t>
            </a:r>
          </a:p>
        </p:txBody>
      </p:sp>
      <p:sp>
        <p:nvSpPr>
          <p:cNvPr id="23" name="TextBox 22">
            <a:extLst>
              <a:ext uri="{FF2B5EF4-FFF2-40B4-BE49-F238E27FC236}">
                <a16:creationId xmlns:a16="http://schemas.microsoft.com/office/drawing/2014/main" id="{7FC1E944-E960-43F1-BE0A-821EF609AA71}"/>
              </a:ext>
            </a:extLst>
          </p:cNvPr>
          <p:cNvSpPr txBox="1"/>
          <p:nvPr/>
        </p:nvSpPr>
        <p:spPr>
          <a:xfrm>
            <a:off x="8171623" y="5104324"/>
            <a:ext cx="845495" cy="323165"/>
          </a:xfrm>
          <a:prstGeom prst="rect">
            <a:avLst/>
          </a:prstGeom>
          <a:noFill/>
        </p:spPr>
        <p:txBody>
          <a:bodyPr wrap="square" rtlCol="0">
            <a:spAutoFit/>
          </a:bodyPr>
          <a:lstStyle/>
          <a:p>
            <a:pPr defTabSz="685800">
              <a:defRPr/>
            </a:pPr>
            <a:r>
              <a:rPr lang="en-US" sz="750">
                <a:solidFill>
                  <a:srgbClr val="002038"/>
                </a:solidFill>
                <a:latin typeface="Calibri" panose="020F0502020204030204"/>
              </a:rPr>
              <a:t>Parking lot paving contract</a:t>
            </a:r>
          </a:p>
        </p:txBody>
      </p:sp>
      <p:pic>
        <p:nvPicPr>
          <p:cNvPr id="4" name="Picture 6">
            <a:extLst>
              <a:ext uri="{FF2B5EF4-FFF2-40B4-BE49-F238E27FC236}">
                <a16:creationId xmlns:a16="http://schemas.microsoft.com/office/drawing/2014/main" id="{C21CC10D-2E5E-301E-CC9B-29B1122CE272}"/>
              </a:ext>
            </a:extLst>
          </p:cNvPr>
          <p:cNvPicPr>
            <a:picLocks noChangeAspect="1"/>
          </p:cNvPicPr>
          <p:nvPr/>
        </p:nvPicPr>
        <p:blipFill>
          <a:blip r:embed="rId5"/>
          <a:srcRect/>
          <a:stretch/>
        </p:blipFill>
        <p:spPr bwMode="auto">
          <a:xfrm>
            <a:off x="8270761"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961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5D20-8332-4E12-8B58-2529ED56D1D3}"/>
              </a:ext>
            </a:extLst>
          </p:cNvPr>
          <p:cNvSpPr>
            <a:spLocks noGrp="1"/>
          </p:cNvSpPr>
          <p:nvPr>
            <p:ph type="title"/>
          </p:nvPr>
        </p:nvSpPr>
        <p:spPr/>
        <p:txBody>
          <a:bodyPr>
            <a:normAutofit/>
          </a:bodyPr>
          <a:lstStyle/>
          <a:p>
            <a:r>
              <a:rPr lang="en-US" dirty="0"/>
              <a:t>JOC Construction Procurement Process</a:t>
            </a:r>
          </a:p>
        </p:txBody>
      </p:sp>
      <p:sp>
        <p:nvSpPr>
          <p:cNvPr id="3" name="Text Placeholder 2">
            <a:extLst>
              <a:ext uri="{FF2B5EF4-FFF2-40B4-BE49-F238E27FC236}">
                <a16:creationId xmlns:a16="http://schemas.microsoft.com/office/drawing/2014/main" id="{3F989BB0-3A98-46B1-A7A9-3829B2380C00}"/>
              </a:ext>
            </a:extLst>
          </p:cNvPr>
          <p:cNvSpPr>
            <a:spLocks noGrp="1"/>
          </p:cNvSpPr>
          <p:nvPr>
            <p:ph type="body" sz="quarter" idx="19"/>
          </p:nvPr>
        </p:nvSpPr>
        <p:spPr>
          <a:xfrm>
            <a:off x="332589" y="2098548"/>
            <a:ext cx="3267862" cy="2897362"/>
          </a:xfrm>
          <a:ln w="28575">
            <a:solidFill>
              <a:schemeClr val="tx2"/>
            </a:solidFill>
          </a:ln>
        </p:spPr>
        <p:txBody>
          <a:bodyPr anchor="ctr">
            <a:normAutofit lnSpcReduction="10000"/>
          </a:bodyPr>
          <a:lstStyle/>
          <a:p>
            <a:pPr marL="385763" indent="-385763">
              <a:buFont typeface="+mj-lt"/>
              <a:buAutoNum type="arabicPeriod"/>
            </a:pPr>
            <a:r>
              <a:rPr lang="en-US" sz="1350" dirty="0"/>
              <a:t>Create contract documents</a:t>
            </a:r>
          </a:p>
          <a:p>
            <a:pPr marL="385763" indent="-385763">
              <a:buFont typeface="+mj-lt"/>
              <a:buAutoNum type="arabicPeriod"/>
            </a:pPr>
            <a:r>
              <a:rPr lang="en-US" sz="1350" dirty="0"/>
              <a:t>Upload contract documents for distribution via solicitation</a:t>
            </a:r>
          </a:p>
          <a:p>
            <a:pPr marL="385763" indent="-385763">
              <a:buFont typeface="+mj-lt"/>
              <a:buAutoNum type="arabicPeriod"/>
            </a:pPr>
            <a:r>
              <a:rPr lang="en-US" sz="1350" dirty="0"/>
              <a:t>Conduct pre-bid meeting</a:t>
            </a:r>
          </a:p>
          <a:p>
            <a:pPr marL="385763" indent="-385763">
              <a:buFont typeface="+mj-lt"/>
              <a:buAutoNum type="arabicPeriod"/>
            </a:pPr>
            <a:r>
              <a:rPr lang="en-US" sz="1350" dirty="0"/>
              <a:t>Answer RFIs via addendum</a:t>
            </a:r>
          </a:p>
          <a:p>
            <a:pPr marL="385763" indent="-385763">
              <a:buFont typeface="+mj-lt"/>
              <a:buAutoNum type="arabicPeriod"/>
            </a:pPr>
            <a:r>
              <a:rPr lang="en-US" sz="1350" dirty="0"/>
              <a:t>Conduct formal bid opening</a:t>
            </a:r>
          </a:p>
          <a:p>
            <a:pPr marL="385763" indent="-385763">
              <a:buFont typeface="+mj-lt"/>
              <a:buAutoNum type="arabicPeriod"/>
            </a:pPr>
            <a:r>
              <a:rPr lang="en-US" sz="1350" dirty="0"/>
              <a:t>Verify lowest, responsive, responsible bidder</a:t>
            </a:r>
          </a:p>
          <a:p>
            <a:pPr marL="385763" indent="-385763">
              <a:buFont typeface="+mj-lt"/>
              <a:buAutoNum type="arabicPeriod"/>
            </a:pPr>
            <a:r>
              <a:rPr lang="en-US" sz="1350" dirty="0"/>
              <a:t>Collect bonds and insurance certificates from low bidder(s)</a:t>
            </a:r>
          </a:p>
          <a:p>
            <a:pPr marL="385763" indent="-385763">
              <a:buFont typeface="+mj-lt"/>
              <a:buAutoNum type="arabicPeriod"/>
            </a:pPr>
            <a:r>
              <a:rPr lang="en-US" sz="1350" dirty="0"/>
              <a:t>Finalize contract</a:t>
            </a:r>
          </a:p>
        </p:txBody>
      </p:sp>
      <p:sp>
        <p:nvSpPr>
          <p:cNvPr id="4" name="Text Placeholder 3">
            <a:extLst>
              <a:ext uri="{FF2B5EF4-FFF2-40B4-BE49-F238E27FC236}">
                <a16:creationId xmlns:a16="http://schemas.microsoft.com/office/drawing/2014/main" id="{63D49799-8344-42D8-96DF-8B02371D0921}"/>
              </a:ext>
            </a:extLst>
          </p:cNvPr>
          <p:cNvSpPr>
            <a:spLocks noGrp="1"/>
          </p:cNvSpPr>
          <p:nvPr>
            <p:ph type="body" sz="quarter" idx="20"/>
          </p:nvPr>
        </p:nvSpPr>
        <p:spPr>
          <a:xfrm>
            <a:off x="6275538" y="2043684"/>
            <a:ext cx="2472131" cy="2897362"/>
          </a:xfrm>
        </p:spPr>
        <p:txBody>
          <a:bodyPr anchor="ctr">
            <a:normAutofit/>
          </a:bodyPr>
          <a:lstStyle/>
          <a:p>
            <a:pPr marL="0" indent="0">
              <a:buNone/>
            </a:pPr>
            <a:r>
              <a:rPr lang="en-US" sz="1500" b="1" dirty="0"/>
              <a:t>Classroom renovation</a:t>
            </a:r>
          </a:p>
          <a:p>
            <a:pPr marL="0" indent="0">
              <a:buNone/>
            </a:pPr>
            <a:r>
              <a:rPr lang="en-US" sz="1500" b="1" dirty="0"/>
              <a:t>LED lighting update</a:t>
            </a:r>
          </a:p>
          <a:p>
            <a:pPr marL="0" indent="0">
              <a:buNone/>
            </a:pPr>
            <a:r>
              <a:rPr lang="en-US" sz="1500" b="1" dirty="0"/>
              <a:t>Parking lot paving</a:t>
            </a:r>
          </a:p>
          <a:p>
            <a:pPr marL="0" indent="0">
              <a:buNone/>
            </a:pPr>
            <a:r>
              <a:rPr lang="en-US" sz="1500" b="1" dirty="0"/>
              <a:t>HVAC replacement</a:t>
            </a:r>
          </a:p>
          <a:p>
            <a:pPr marL="0" indent="0">
              <a:buNone/>
            </a:pPr>
            <a:r>
              <a:rPr lang="en-US" sz="1500" b="1" dirty="0"/>
              <a:t>Security system installation</a:t>
            </a:r>
          </a:p>
          <a:p>
            <a:pPr marL="0" indent="0">
              <a:buNone/>
            </a:pPr>
            <a:r>
              <a:rPr lang="en-US" sz="1500" b="1" dirty="0"/>
              <a:t>Window replacement</a:t>
            </a:r>
          </a:p>
          <a:p>
            <a:pPr marL="0" indent="0">
              <a:buNone/>
            </a:pPr>
            <a:r>
              <a:rPr lang="en-US" sz="1500" b="1" dirty="0"/>
              <a:t>Roof and gutter replacement</a:t>
            </a:r>
          </a:p>
          <a:p>
            <a:pPr marL="0" indent="0">
              <a:buNone/>
            </a:pPr>
            <a:r>
              <a:rPr lang="en-US" sz="1500" b="1" dirty="0"/>
              <a:t>ADA compliance upgrade</a:t>
            </a:r>
          </a:p>
        </p:txBody>
      </p:sp>
      <p:grpSp>
        <p:nvGrpSpPr>
          <p:cNvPr id="8" name="Group 7">
            <a:extLst>
              <a:ext uri="{FF2B5EF4-FFF2-40B4-BE49-F238E27FC236}">
                <a16:creationId xmlns:a16="http://schemas.microsoft.com/office/drawing/2014/main" id="{50B77DD7-80AB-4E61-A068-9C4669EF997B}"/>
              </a:ext>
            </a:extLst>
          </p:cNvPr>
          <p:cNvGrpSpPr/>
          <p:nvPr/>
        </p:nvGrpSpPr>
        <p:grpSpPr>
          <a:xfrm>
            <a:off x="3848845" y="2432245"/>
            <a:ext cx="2311601" cy="1418999"/>
            <a:chOff x="4921480" y="1944546"/>
            <a:chExt cx="3082135" cy="1891998"/>
          </a:xfrm>
        </p:grpSpPr>
        <p:pic>
          <p:nvPicPr>
            <p:cNvPr id="5" name="Picture 4">
              <a:extLst>
                <a:ext uri="{FF2B5EF4-FFF2-40B4-BE49-F238E27FC236}">
                  <a16:creationId xmlns:a16="http://schemas.microsoft.com/office/drawing/2014/main" id="{B70982AE-1B51-446B-ACF0-F239B2E5C560}"/>
                </a:ext>
              </a:extLst>
            </p:cNvPr>
            <p:cNvPicPr>
              <a:picLocks noChangeAspect="1"/>
            </p:cNvPicPr>
            <p:nvPr/>
          </p:nvPicPr>
          <p:blipFill>
            <a:blip r:embed="rId2"/>
            <a:stretch>
              <a:fillRect/>
            </a:stretch>
          </p:blipFill>
          <p:spPr>
            <a:xfrm>
              <a:off x="5651109" y="1944546"/>
              <a:ext cx="1823198" cy="1891998"/>
            </a:xfrm>
            <a:prstGeom prst="rect">
              <a:avLst/>
            </a:prstGeom>
          </p:spPr>
        </p:pic>
        <p:pic>
          <p:nvPicPr>
            <p:cNvPr id="6" name="Picture 5" descr="A picture containing object&#10;&#10;Description automatically generated">
              <a:extLst>
                <a:ext uri="{FF2B5EF4-FFF2-40B4-BE49-F238E27FC236}">
                  <a16:creationId xmlns:a16="http://schemas.microsoft.com/office/drawing/2014/main" id="{023FF383-B567-4BCE-9A67-D13E006E7664}"/>
                </a:ext>
              </a:extLst>
            </p:cNvPr>
            <p:cNvPicPr>
              <a:picLocks noChangeAspect="1"/>
            </p:cNvPicPr>
            <p:nvPr/>
          </p:nvPicPr>
          <p:blipFill rotWithShape="1">
            <a:blip r:embed="rId3"/>
            <a:srcRect l="14484" t="8034" r="79144" b="63693"/>
            <a:stretch/>
          </p:blipFill>
          <p:spPr>
            <a:xfrm>
              <a:off x="4921480" y="2978227"/>
              <a:ext cx="375851" cy="588595"/>
            </a:xfrm>
            <a:prstGeom prst="rect">
              <a:avLst/>
            </a:prstGeom>
          </p:spPr>
        </p:pic>
        <p:pic>
          <p:nvPicPr>
            <p:cNvPr id="7" name="Picture 6" descr="A picture containing object&#10;&#10;Description automatically generated">
              <a:extLst>
                <a:ext uri="{FF2B5EF4-FFF2-40B4-BE49-F238E27FC236}">
                  <a16:creationId xmlns:a16="http://schemas.microsoft.com/office/drawing/2014/main" id="{90AC69BE-F91B-4B74-A1B6-70A8C33185A8}"/>
                </a:ext>
              </a:extLst>
            </p:cNvPr>
            <p:cNvPicPr>
              <a:picLocks noChangeAspect="1"/>
            </p:cNvPicPr>
            <p:nvPr/>
          </p:nvPicPr>
          <p:blipFill rotWithShape="1">
            <a:blip r:embed="rId3"/>
            <a:srcRect l="14484" t="8034" r="79144" b="63693"/>
            <a:stretch/>
          </p:blipFill>
          <p:spPr>
            <a:xfrm>
              <a:off x="7627764" y="2978227"/>
              <a:ext cx="375851" cy="588595"/>
            </a:xfrm>
            <a:prstGeom prst="rect">
              <a:avLst/>
            </a:prstGeom>
          </p:spPr>
        </p:pic>
      </p:grpSp>
      <p:sp>
        <p:nvSpPr>
          <p:cNvPr id="9" name="TextBox 8">
            <a:extLst>
              <a:ext uri="{FF2B5EF4-FFF2-40B4-BE49-F238E27FC236}">
                <a16:creationId xmlns:a16="http://schemas.microsoft.com/office/drawing/2014/main" id="{3F6D5202-6206-49F4-BE1D-C6DBBF66E17E}"/>
              </a:ext>
            </a:extLst>
          </p:cNvPr>
          <p:cNvSpPr txBox="1"/>
          <p:nvPr/>
        </p:nvSpPr>
        <p:spPr>
          <a:xfrm>
            <a:off x="4012179" y="3986694"/>
            <a:ext cx="1866378" cy="507831"/>
          </a:xfrm>
          <a:prstGeom prst="rect">
            <a:avLst/>
          </a:prstGeom>
          <a:noFill/>
        </p:spPr>
        <p:txBody>
          <a:bodyPr wrap="square" rtlCol="0">
            <a:spAutoFit/>
          </a:bodyPr>
          <a:lstStyle/>
          <a:p>
            <a:pPr algn="ctr" defTabSz="685800">
              <a:defRPr/>
            </a:pPr>
            <a:r>
              <a:rPr lang="en-US" sz="1350" b="1" dirty="0">
                <a:solidFill>
                  <a:srgbClr val="004C96"/>
                </a:solidFill>
                <a:latin typeface="Calibri" panose="020F0502020204030204"/>
              </a:rPr>
              <a:t>One contract for </a:t>
            </a:r>
          </a:p>
          <a:p>
            <a:pPr algn="ctr" defTabSz="685800">
              <a:defRPr/>
            </a:pPr>
            <a:r>
              <a:rPr lang="en-US" sz="1350" b="1" dirty="0">
                <a:solidFill>
                  <a:srgbClr val="004C96"/>
                </a:solidFill>
                <a:latin typeface="Calibri" panose="020F0502020204030204"/>
              </a:rPr>
              <a:t>many projects</a:t>
            </a:r>
          </a:p>
        </p:txBody>
      </p:sp>
      <p:pic>
        <p:nvPicPr>
          <p:cNvPr id="11" name="Picture 6">
            <a:extLst>
              <a:ext uri="{FF2B5EF4-FFF2-40B4-BE49-F238E27FC236}">
                <a16:creationId xmlns:a16="http://schemas.microsoft.com/office/drawing/2014/main" id="{FC2C712F-1039-832D-680A-9E5DC03E7A53}"/>
              </a:ext>
            </a:extLst>
          </p:cNvPr>
          <p:cNvPicPr>
            <a:picLocks noChangeAspect="1"/>
          </p:cNvPicPr>
          <p:nvPr/>
        </p:nvPicPr>
        <p:blipFill>
          <a:blip r:embed="rId4"/>
          <a:srcRect/>
          <a:stretch/>
        </p:blipFill>
        <p:spPr bwMode="auto">
          <a:xfrm>
            <a:off x="8176168" y="31943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493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9C06-0720-4F9B-AB5F-21547038514A}"/>
              </a:ext>
            </a:extLst>
          </p:cNvPr>
          <p:cNvSpPr>
            <a:spLocks noGrp="1"/>
          </p:cNvSpPr>
          <p:nvPr>
            <p:ph type="title"/>
          </p:nvPr>
        </p:nvSpPr>
        <p:spPr/>
        <p:txBody>
          <a:bodyPr/>
          <a:lstStyle/>
          <a:p>
            <a:r>
              <a:rPr lang="en-US" dirty="0"/>
              <a:t>Types of Projects</a:t>
            </a:r>
          </a:p>
        </p:txBody>
      </p:sp>
      <p:sp>
        <p:nvSpPr>
          <p:cNvPr id="3" name="Text Placeholder 2">
            <a:extLst>
              <a:ext uri="{FF2B5EF4-FFF2-40B4-BE49-F238E27FC236}">
                <a16:creationId xmlns:a16="http://schemas.microsoft.com/office/drawing/2014/main" id="{79CA5B7A-2BC9-4F02-A9E7-8897256D7AF0}"/>
              </a:ext>
            </a:extLst>
          </p:cNvPr>
          <p:cNvSpPr>
            <a:spLocks noGrp="1"/>
          </p:cNvSpPr>
          <p:nvPr>
            <p:ph type="body" sz="quarter" idx="12"/>
          </p:nvPr>
        </p:nvSpPr>
        <p:spPr>
          <a:xfrm>
            <a:off x="0" y="1695896"/>
            <a:ext cx="9144000" cy="509462"/>
          </a:xfrm>
          <a:solidFill>
            <a:schemeClr val="tx1">
              <a:lumMod val="50000"/>
              <a:lumOff val="50000"/>
            </a:schemeClr>
          </a:solidFill>
        </p:spPr>
        <p:txBody>
          <a:bodyPr anchor="ctr">
            <a:normAutofit fontScale="85000" lnSpcReduction="10000"/>
          </a:bodyPr>
          <a:lstStyle/>
          <a:p>
            <a:pPr marL="0" indent="0" algn="ctr">
              <a:buNone/>
            </a:pPr>
            <a:r>
              <a:rPr lang="en-US" sz="1800" b="1" dirty="0"/>
              <a:t>With one competitively-awarded contract, you are able to complete an indefinite number of projects</a:t>
            </a:r>
          </a:p>
        </p:txBody>
      </p:sp>
      <p:sp>
        <p:nvSpPr>
          <p:cNvPr id="9" name="Rectangle 8">
            <a:extLst>
              <a:ext uri="{FF2B5EF4-FFF2-40B4-BE49-F238E27FC236}">
                <a16:creationId xmlns:a16="http://schemas.microsoft.com/office/drawing/2014/main" id="{16F7F108-88C5-4820-A769-C71D4398DFB3}"/>
              </a:ext>
            </a:extLst>
          </p:cNvPr>
          <p:cNvSpPr/>
          <p:nvPr/>
        </p:nvSpPr>
        <p:spPr>
          <a:xfrm>
            <a:off x="2806381" y="4870777"/>
            <a:ext cx="1474758" cy="600164"/>
          </a:xfrm>
          <a:prstGeom prst="rect">
            <a:avLst/>
          </a:prstGeom>
        </p:spPr>
        <p:txBody>
          <a:bodyPr wrap="square">
            <a:spAutoFit/>
          </a:bodyPr>
          <a:lstStyle/>
          <a:p>
            <a:pPr algn="ctr" defTabSz="685800">
              <a:defRPr/>
            </a:pPr>
            <a:r>
              <a:rPr lang="en-US" sz="1650" b="1" dirty="0">
                <a:solidFill>
                  <a:srgbClr val="FFFFFF"/>
                </a:solidFill>
                <a:latin typeface="Calibri" panose="020F0502020204030204"/>
              </a:rPr>
              <a:t>Emergency </a:t>
            </a:r>
            <a:br>
              <a:rPr lang="en-US" sz="1650" b="1" dirty="0">
                <a:solidFill>
                  <a:srgbClr val="FFFFFF"/>
                </a:solidFill>
                <a:latin typeface="Calibri" panose="020F0502020204030204"/>
              </a:rPr>
            </a:br>
            <a:r>
              <a:rPr lang="en-US" sz="1650" b="1" dirty="0">
                <a:solidFill>
                  <a:srgbClr val="FFFFFF"/>
                </a:solidFill>
                <a:latin typeface="Calibri" panose="020F0502020204030204"/>
              </a:rPr>
              <a:t>work</a:t>
            </a:r>
          </a:p>
        </p:txBody>
      </p:sp>
      <p:pic>
        <p:nvPicPr>
          <p:cNvPr id="12" name="Picture 11">
            <a:extLst>
              <a:ext uri="{FF2B5EF4-FFF2-40B4-BE49-F238E27FC236}">
                <a16:creationId xmlns:a16="http://schemas.microsoft.com/office/drawing/2014/main" id="{A106144A-279F-4C7B-B2EB-971FADD7104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331483" y="4254648"/>
            <a:ext cx="424555" cy="459487"/>
          </a:xfrm>
          <a:prstGeom prst="rect">
            <a:avLst/>
          </a:prstGeom>
        </p:spPr>
      </p:pic>
      <p:sp>
        <p:nvSpPr>
          <p:cNvPr id="7" name="Rectangle 6">
            <a:extLst>
              <a:ext uri="{FF2B5EF4-FFF2-40B4-BE49-F238E27FC236}">
                <a16:creationId xmlns:a16="http://schemas.microsoft.com/office/drawing/2014/main" id="{7A64D1E0-10D8-485D-B2B0-574EB391CB10}"/>
              </a:ext>
            </a:extLst>
          </p:cNvPr>
          <p:cNvSpPr/>
          <p:nvPr/>
        </p:nvSpPr>
        <p:spPr>
          <a:xfrm>
            <a:off x="6603069" y="3312305"/>
            <a:ext cx="1774288" cy="600164"/>
          </a:xfrm>
          <a:prstGeom prst="rect">
            <a:avLst/>
          </a:prstGeom>
        </p:spPr>
        <p:txBody>
          <a:bodyPr wrap="square">
            <a:spAutoFit/>
          </a:bodyPr>
          <a:lstStyle/>
          <a:p>
            <a:pPr algn="ctr" defTabSz="685800">
              <a:defRPr/>
            </a:pPr>
            <a:r>
              <a:rPr lang="en-US" sz="1650" b="1" dirty="0">
                <a:solidFill>
                  <a:srgbClr val="FFFFFF"/>
                </a:solidFill>
                <a:latin typeface="Calibri" panose="020F0502020204030204"/>
              </a:rPr>
              <a:t>Replacement </a:t>
            </a:r>
            <a:br>
              <a:rPr lang="en-US" sz="1650" b="1" dirty="0">
                <a:solidFill>
                  <a:srgbClr val="FFFFFF"/>
                </a:solidFill>
                <a:latin typeface="Calibri" panose="020F0502020204030204"/>
              </a:rPr>
            </a:br>
            <a:r>
              <a:rPr lang="en-US" sz="1650" b="1" dirty="0">
                <a:solidFill>
                  <a:srgbClr val="FFFFFF"/>
                </a:solidFill>
                <a:latin typeface="Calibri" panose="020F0502020204030204"/>
              </a:rPr>
              <a:t>in-kind</a:t>
            </a:r>
          </a:p>
        </p:txBody>
      </p:sp>
      <p:grpSp>
        <p:nvGrpSpPr>
          <p:cNvPr id="13" name="Group 12">
            <a:extLst>
              <a:ext uri="{FF2B5EF4-FFF2-40B4-BE49-F238E27FC236}">
                <a16:creationId xmlns:a16="http://schemas.microsoft.com/office/drawing/2014/main" id="{D769EA23-02DF-4040-80A3-986B3EC32090}"/>
              </a:ext>
            </a:extLst>
          </p:cNvPr>
          <p:cNvGrpSpPr/>
          <p:nvPr/>
        </p:nvGrpSpPr>
        <p:grpSpPr>
          <a:xfrm>
            <a:off x="6869693" y="2670698"/>
            <a:ext cx="1307056" cy="463191"/>
            <a:chOff x="8558787" y="2643966"/>
            <a:chExt cx="1742741" cy="617588"/>
          </a:xfrm>
        </p:grpSpPr>
        <p:pic>
          <p:nvPicPr>
            <p:cNvPr id="14" name="Picture 13">
              <a:extLst>
                <a:ext uri="{FF2B5EF4-FFF2-40B4-BE49-F238E27FC236}">
                  <a16:creationId xmlns:a16="http://schemas.microsoft.com/office/drawing/2014/main" id="{97C60A87-6A2B-4C65-B645-3791D6B8CC9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558787" y="2648905"/>
              <a:ext cx="628439" cy="612649"/>
            </a:xfrm>
            <a:prstGeom prst="rect">
              <a:avLst/>
            </a:prstGeom>
          </p:spPr>
        </p:pic>
        <p:pic>
          <p:nvPicPr>
            <p:cNvPr id="15" name="Picture 14">
              <a:extLst>
                <a:ext uri="{FF2B5EF4-FFF2-40B4-BE49-F238E27FC236}">
                  <a16:creationId xmlns:a16="http://schemas.microsoft.com/office/drawing/2014/main" id="{DB8AF448-79E3-477C-977B-608E6F03F1C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9673089" y="2643966"/>
              <a:ext cx="628439" cy="612649"/>
            </a:xfrm>
            <a:prstGeom prst="rect">
              <a:avLst/>
            </a:prstGeom>
          </p:spPr>
        </p:pic>
        <p:pic>
          <p:nvPicPr>
            <p:cNvPr id="16" name="Picture 15">
              <a:extLst>
                <a:ext uri="{FF2B5EF4-FFF2-40B4-BE49-F238E27FC236}">
                  <a16:creationId xmlns:a16="http://schemas.microsoft.com/office/drawing/2014/main" id="{B4604352-63B8-4398-AE0E-5415EB921374}"/>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9252754" y="2811283"/>
              <a:ext cx="354806" cy="255310"/>
            </a:xfrm>
            <a:prstGeom prst="rect">
              <a:avLst/>
            </a:prstGeom>
          </p:spPr>
        </p:pic>
      </p:grpSp>
      <p:sp>
        <p:nvSpPr>
          <p:cNvPr id="10" name="Rectangle 9">
            <a:extLst>
              <a:ext uri="{FF2B5EF4-FFF2-40B4-BE49-F238E27FC236}">
                <a16:creationId xmlns:a16="http://schemas.microsoft.com/office/drawing/2014/main" id="{F17F433F-12BA-4B6C-B8DE-78BA63943204}"/>
              </a:ext>
            </a:extLst>
          </p:cNvPr>
          <p:cNvSpPr/>
          <p:nvPr/>
        </p:nvSpPr>
        <p:spPr>
          <a:xfrm>
            <a:off x="4757545" y="4870777"/>
            <a:ext cx="1593948" cy="600164"/>
          </a:xfrm>
          <a:prstGeom prst="rect">
            <a:avLst/>
          </a:prstGeom>
        </p:spPr>
        <p:txBody>
          <a:bodyPr wrap="square">
            <a:spAutoFit/>
          </a:bodyPr>
          <a:lstStyle/>
          <a:p>
            <a:pPr algn="ctr" defTabSz="685800">
              <a:defRPr/>
            </a:pPr>
            <a:r>
              <a:rPr lang="en-US" sz="1650" b="1" dirty="0">
                <a:solidFill>
                  <a:srgbClr val="FFFFFF"/>
                </a:solidFill>
                <a:latin typeface="Calibri" panose="020F0502020204030204"/>
              </a:rPr>
              <a:t>Time sensitive </a:t>
            </a:r>
            <a:br>
              <a:rPr lang="en-US" sz="1650" b="1" dirty="0">
                <a:solidFill>
                  <a:srgbClr val="FFFFFF"/>
                </a:solidFill>
                <a:latin typeface="Calibri" panose="020F0502020204030204"/>
              </a:rPr>
            </a:br>
            <a:r>
              <a:rPr lang="en-US" sz="1650" b="1" dirty="0">
                <a:solidFill>
                  <a:srgbClr val="FFFFFF"/>
                </a:solidFill>
                <a:latin typeface="Calibri" panose="020F0502020204030204"/>
              </a:rPr>
              <a:t>projects</a:t>
            </a:r>
          </a:p>
        </p:txBody>
      </p:sp>
      <p:pic>
        <p:nvPicPr>
          <p:cNvPr id="17" name="Picture 16">
            <a:extLst>
              <a:ext uri="{FF2B5EF4-FFF2-40B4-BE49-F238E27FC236}">
                <a16:creationId xmlns:a16="http://schemas.microsoft.com/office/drawing/2014/main" id="{D0D492C2-858B-482C-8522-9EF07C0786AB}"/>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319932" y="4245676"/>
            <a:ext cx="469175" cy="469175"/>
          </a:xfrm>
          <a:prstGeom prst="rect">
            <a:avLst/>
          </a:prstGeom>
        </p:spPr>
      </p:pic>
      <p:sp>
        <p:nvSpPr>
          <p:cNvPr id="11" name="Rectangle 10">
            <a:extLst>
              <a:ext uri="{FF2B5EF4-FFF2-40B4-BE49-F238E27FC236}">
                <a16:creationId xmlns:a16="http://schemas.microsoft.com/office/drawing/2014/main" id="{F3E1A9D2-A02F-4346-B51A-31E7824AE63C}"/>
              </a:ext>
            </a:extLst>
          </p:cNvPr>
          <p:cNvSpPr/>
          <p:nvPr/>
        </p:nvSpPr>
        <p:spPr>
          <a:xfrm>
            <a:off x="6977293" y="4870777"/>
            <a:ext cx="1357958" cy="346249"/>
          </a:xfrm>
          <a:prstGeom prst="rect">
            <a:avLst/>
          </a:prstGeom>
        </p:spPr>
        <p:txBody>
          <a:bodyPr wrap="square">
            <a:spAutoFit/>
          </a:bodyPr>
          <a:lstStyle/>
          <a:p>
            <a:pPr algn="ctr" defTabSz="685800">
              <a:defRPr/>
            </a:pPr>
            <a:r>
              <a:rPr lang="en-US" sz="1650" b="1" dirty="0">
                <a:solidFill>
                  <a:srgbClr val="FFFFFF"/>
                </a:solidFill>
                <a:latin typeface="Calibri" panose="020F0502020204030204"/>
              </a:rPr>
              <a:t>Alterations</a:t>
            </a:r>
          </a:p>
        </p:txBody>
      </p:sp>
      <p:pic>
        <p:nvPicPr>
          <p:cNvPr id="20" name="Picture 19">
            <a:extLst>
              <a:ext uri="{FF2B5EF4-FFF2-40B4-BE49-F238E27FC236}">
                <a16:creationId xmlns:a16="http://schemas.microsoft.com/office/drawing/2014/main" id="{E17A4A85-53A5-47CC-9CB5-2F9DFBA6E8DD}"/>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7314384" y="4254647"/>
            <a:ext cx="463667" cy="470291"/>
          </a:xfrm>
          <a:prstGeom prst="rect">
            <a:avLst/>
          </a:prstGeom>
        </p:spPr>
      </p:pic>
      <p:sp>
        <p:nvSpPr>
          <p:cNvPr id="4" name="Rectangle 3">
            <a:extLst>
              <a:ext uri="{FF2B5EF4-FFF2-40B4-BE49-F238E27FC236}">
                <a16:creationId xmlns:a16="http://schemas.microsoft.com/office/drawing/2014/main" id="{E550647E-27AA-4E33-BED4-07678113AE95}"/>
              </a:ext>
            </a:extLst>
          </p:cNvPr>
          <p:cNvSpPr/>
          <p:nvPr/>
        </p:nvSpPr>
        <p:spPr>
          <a:xfrm>
            <a:off x="472073" y="3185347"/>
            <a:ext cx="2026668" cy="600164"/>
          </a:xfrm>
          <a:prstGeom prst="rect">
            <a:avLst/>
          </a:prstGeom>
        </p:spPr>
        <p:txBody>
          <a:bodyPr wrap="square">
            <a:spAutoFit/>
          </a:bodyPr>
          <a:lstStyle/>
          <a:p>
            <a:pPr algn="ctr" defTabSz="685800">
              <a:defRPr/>
            </a:pPr>
            <a:r>
              <a:rPr lang="en-US" sz="1650" b="1" dirty="0">
                <a:solidFill>
                  <a:srgbClr val="FFFFFF"/>
                </a:solidFill>
                <a:latin typeface="Calibri" panose="020F0502020204030204"/>
              </a:rPr>
              <a:t>Straightforward </a:t>
            </a:r>
            <a:br>
              <a:rPr lang="en-US" sz="1650" b="1" dirty="0">
                <a:solidFill>
                  <a:srgbClr val="FFFFFF"/>
                </a:solidFill>
                <a:latin typeface="Calibri" panose="020F0502020204030204"/>
              </a:rPr>
            </a:br>
            <a:r>
              <a:rPr lang="en-US" sz="1650" b="1" dirty="0">
                <a:solidFill>
                  <a:srgbClr val="FFFFFF"/>
                </a:solidFill>
                <a:latin typeface="Calibri" panose="020F0502020204030204"/>
              </a:rPr>
              <a:t>new construction</a:t>
            </a:r>
          </a:p>
        </p:txBody>
      </p:sp>
      <p:pic>
        <p:nvPicPr>
          <p:cNvPr id="18" name="Picture 17">
            <a:extLst>
              <a:ext uri="{FF2B5EF4-FFF2-40B4-BE49-F238E27FC236}">
                <a16:creationId xmlns:a16="http://schemas.microsoft.com/office/drawing/2014/main" id="{B1DB3D57-E13B-4D8A-BED2-22063D870038}"/>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255664" y="2670404"/>
            <a:ext cx="459487" cy="459487"/>
          </a:xfrm>
          <a:prstGeom prst="rect">
            <a:avLst/>
          </a:prstGeom>
        </p:spPr>
      </p:pic>
      <p:sp>
        <p:nvSpPr>
          <p:cNvPr id="6" name="Rectangle 5">
            <a:extLst>
              <a:ext uri="{FF2B5EF4-FFF2-40B4-BE49-F238E27FC236}">
                <a16:creationId xmlns:a16="http://schemas.microsoft.com/office/drawing/2014/main" id="{F910D100-4095-4107-A8D2-92194CB70CF8}"/>
              </a:ext>
            </a:extLst>
          </p:cNvPr>
          <p:cNvSpPr/>
          <p:nvPr/>
        </p:nvSpPr>
        <p:spPr>
          <a:xfrm>
            <a:off x="4817297" y="3312306"/>
            <a:ext cx="1474443" cy="346249"/>
          </a:xfrm>
          <a:prstGeom prst="rect">
            <a:avLst/>
          </a:prstGeom>
        </p:spPr>
        <p:txBody>
          <a:bodyPr wrap="square">
            <a:spAutoFit/>
          </a:bodyPr>
          <a:lstStyle/>
          <a:p>
            <a:pPr algn="ctr" defTabSz="685800">
              <a:defRPr/>
            </a:pPr>
            <a:r>
              <a:rPr lang="en-US" sz="1650" b="1" dirty="0">
                <a:solidFill>
                  <a:srgbClr val="FFFFFF"/>
                </a:solidFill>
                <a:latin typeface="Calibri" panose="020F0502020204030204"/>
              </a:rPr>
              <a:t>Renovations</a:t>
            </a:r>
          </a:p>
        </p:txBody>
      </p:sp>
      <p:pic>
        <p:nvPicPr>
          <p:cNvPr id="19" name="Picture 18">
            <a:extLst>
              <a:ext uri="{FF2B5EF4-FFF2-40B4-BE49-F238E27FC236}">
                <a16:creationId xmlns:a16="http://schemas.microsoft.com/office/drawing/2014/main" id="{2F0FD621-6A06-41E2-B36F-72E8E804DC5F}"/>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5326776" y="2674403"/>
            <a:ext cx="455488" cy="455488"/>
          </a:xfrm>
          <a:prstGeom prst="rect">
            <a:avLst/>
          </a:prstGeom>
        </p:spPr>
      </p:pic>
      <p:sp>
        <p:nvSpPr>
          <p:cNvPr id="5" name="Rectangle 4">
            <a:extLst>
              <a:ext uri="{FF2B5EF4-FFF2-40B4-BE49-F238E27FC236}">
                <a16:creationId xmlns:a16="http://schemas.microsoft.com/office/drawing/2014/main" id="{0796EE4E-C88E-4A17-8204-7348DE6F16F1}"/>
              </a:ext>
            </a:extLst>
          </p:cNvPr>
          <p:cNvSpPr/>
          <p:nvPr/>
        </p:nvSpPr>
        <p:spPr>
          <a:xfrm>
            <a:off x="3109066" y="3271553"/>
            <a:ext cx="797330" cy="600164"/>
          </a:xfrm>
          <a:prstGeom prst="rect">
            <a:avLst/>
          </a:prstGeom>
        </p:spPr>
        <p:txBody>
          <a:bodyPr wrap="square">
            <a:spAutoFit/>
          </a:bodyPr>
          <a:lstStyle/>
          <a:p>
            <a:pPr algn="ctr" defTabSz="685800">
              <a:defRPr/>
            </a:pPr>
            <a:r>
              <a:rPr lang="en-US" sz="1650" b="1" dirty="0">
                <a:solidFill>
                  <a:srgbClr val="FFFFFF"/>
                </a:solidFill>
                <a:latin typeface="Calibri" panose="020F0502020204030204"/>
              </a:rPr>
              <a:t>Repairs</a:t>
            </a:r>
          </a:p>
        </p:txBody>
      </p:sp>
      <p:pic>
        <p:nvPicPr>
          <p:cNvPr id="21" name="Picture 20">
            <a:extLst>
              <a:ext uri="{FF2B5EF4-FFF2-40B4-BE49-F238E27FC236}">
                <a16:creationId xmlns:a16="http://schemas.microsoft.com/office/drawing/2014/main" id="{38EBB7CA-2D54-4FC7-BD2C-F079CC895366}"/>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3276581" y="2667590"/>
            <a:ext cx="462301" cy="462301"/>
          </a:xfrm>
          <a:prstGeom prst="rect">
            <a:avLst/>
          </a:prstGeom>
        </p:spPr>
      </p:pic>
      <p:sp>
        <p:nvSpPr>
          <p:cNvPr id="8" name="Rectangle 7">
            <a:extLst>
              <a:ext uri="{FF2B5EF4-FFF2-40B4-BE49-F238E27FC236}">
                <a16:creationId xmlns:a16="http://schemas.microsoft.com/office/drawing/2014/main" id="{7D0D85B1-564F-4C6D-92ED-263EDF532DF5}"/>
              </a:ext>
            </a:extLst>
          </p:cNvPr>
          <p:cNvSpPr/>
          <p:nvPr/>
        </p:nvSpPr>
        <p:spPr>
          <a:xfrm>
            <a:off x="748028" y="4870777"/>
            <a:ext cx="1474758" cy="346249"/>
          </a:xfrm>
          <a:prstGeom prst="rect">
            <a:avLst/>
          </a:prstGeom>
        </p:spPr>
        <p:txBody>
          <a:bodyPr wrap="square">
            <a:spAutoFit/>
          </a:bodyPr>
          <a:lstStyle/>
          <a:p>
            <a:pPr algn="ctr" defTabSz="685800">
              <a:defRPr/>
            </a:pPr>
            <a:r>
              <a:rPr lang="en-US" sz="1650" b="1" dirty="0">
                <a:solidFill>
                  <a:srgbClr val="FFFFFF"/>
                </a:solidFill>
                <a:latin typeface="Calibri" panose="020F0502020204030204"/>
              </a:rPr>
              <a:t>Maintenance</a:t>
            </a:r>
          </a:p>
        </p:txBody>
      </p:sp>
      <p:pic>
        <p:nvPicPr>
          <p:cNvPr id="22" name="Picture 21">
            <a:extLst>
              <a:ext uri="{FF2B5EF4-FFF2-40B4-BE49-F238E27FC236}">
                <a16:creationId xmlns:a16="http://schemas.microsoft.com/office/drawing/2014/main" id="{0BA2D3BC-9E7A-4CCC-9D84-1C713721BC8A}"/>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1255664" y="4254648"/>
            <a:ext cx="459487" cy="459487"/>
          </a:xfrm>
          <a:prstGeom prst="rect">
            <a:avLst/>
          </a:prstGeom>
        </p:spPr>
      </p:pic>
      <p:pic>
        <p:nvPicPr>
          <p:cNvPr id="24" name="Picture 6">
            <a:extLst>
              <a:ext uri="{FF2B5EF4-FFF2-40B4-BE49-F238E27FC236}">
                <a16:creationId xmlns:a16="http://schemas.microsoft.com/office/drawing/2014/main" id="{8A4F8375-84FB-82B1-D258-CD984F2AE5F3}"/>
              </a:ext>
            </a:extLst>
          </p:cNvPr>
          <p:cNvPicPr>
            <a:picLocks noChangeAspect="1"/>
          </p:cNvPicPr>
          <p:nvPr/>
        </p:nvPicPr>
        <p:blipFill>
          <a:blip r:embed="rId11"/>
          <a:srcRect/>
          <a:stretch/>
        </p:blipFill>
        <p:spPr bwMode="auto">
          <a:xfrm>
            <a:off x="8176749" y="292715"/>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760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6B88AE-E8E2-442F-9C6D-0B4D1BDC403B}"/>
              </a:ext>
            </a:extLst>
          </p:cNvPr>
          <p:cNvSpPr txBox="1">
            <a:spLocks/>
          </p:cNvSpPr>
          <p:nvPr/>
        </p:nvSpPr>
        <p:spPr>
          <a:xfrm>
            <a:off x="445720" y="666157"/>
            <a:ext cx="8013458" cy="60916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baseline="0">
                <a:solidFill>
                  <a:schemeClr val="bg1"/>
                </a:solidFill>
                <a:latin typeface="+mj-lt"/>
                <a:ea typeface="+mj-ea"/>
                <a:cs typeface="+mj-cs"/>
              </a:defRPr>
            </a:lvl1pPr>
          </a:lstStyle>
          <a:p>
            <a:pPr defTabSz="685800"/>
            <a:r>
              <a:rPr lang="en-US" sz="3000" dirty="0">
                <a:solidFill>
                  <a:srgbClr val="FFFFFF"/>
                </a:solidFill>
                <a:latin typeface="Calibri" panose="020F0502020204030204"/>
              </a:rPr>
              <a:t>Performance-Based</a:t>
            </a:r>
          </a:p>
        </p:txBody>
      </p:sp>
      <p:pic>
        <p:nvPicPr>
          <p:cNvPr id="11" name="Picture Placeholder 10" descr="A picture containing drawing&#10;&#10;Description automatically generated">
            <a:extLst>
              <a:ext uri="{FF2B5EF4-FFF2-40B4-BE49-F238E27FC236}">
                <a16:creationId xmlns:a16="http://schemas.microsoft.com/office/drawing/2014/main" id="{FAB52FAC-8C78-47C7-A7D4-277AF1FD0632}"/>
              </a:ext>
            </a:extLst>
          </p:cNvPr>
          <p:cNvPicPr>
            <a:picLocks noChangeAspect="1"/>
          </p:cNvPicPr>
          <p:nvPr/>
        </p:nvPicPr>
        <p:blipFill>
          <a:blip r:embed="rId2"/>
          <a:srcRect l="3666" r="3666"/>
          <a:stretch>
            <a:fillRect/>
          </a:stretch>
        </p:blipFill>
        <p:spPr>
          <a:xfrm>
            <a:off x="6248761" y="2671185"/>
            <a:ext cx="2535245" cy="2309645"/>
          </a:xfrm>
          <a:prstGeom prst="rect">
            <a:avLst/>
          </a:prstGeom>
        </p:spPr>
      </p:pic>
      <p:sp>
        <p:nvSpPr>
          <p:cNvPr id="2" name="Text Placeholder 2">
            <a:extLst>
              <a:ext uri="{FF2B5EF4-FFF2-40B4-BE49-F238E27FC236}">
                <a16:creationId xmlns:a16="http://schemas.microsoft.com/office/drawing/2014/main" id="{62AD83A5-DF5F-864D-2A0E-FF3E7919C614}"/>
              </a:ext>
            </a:extLst>
          </p:cNvPr>
          <p:cNvSpPr txBox="1">
            <a:spLocks/>
          </p:cNvSpPr>
          <p:nvPr/>
        </p:nvSpPr>
        <p:spPr>
          <a:xfrm>
            <a:off x="359995" y="1997473"/>
            <a:ext cx="6562298" cy="3478492"/>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514350">
              <a:spcBef>
                <a:spcPts val="563"/>
              </a:spcBef>
              <a:buNone/>
            </a:pPr>
            <a:r>
              <a:rPr lang="en-US" altLang="en-US" sz="1950" b="1" dirty="0">
                <a:solidFill>
                  <a:srgbClr val="FFFFFF"/>
                </a:solidFill>
                <a:latin typeface="Calibri" panose="020F0502020204030204" pitchFamily="34" charset="0"/>
              </a:rPr>
              <a:t>Job Order Contracts are a performance-based contracting system.  </a:t>
            </a:r>
          </a:p>
          <a:p>
            <a:pPr marL="0" indent="0" defTabSz="514350">
              <a:spcBef>
                <a:spcPts val="563"/>
              </a:spcBef>
              <a:buNone/>
            </a:pPr>
            <a:r>
              <a:rPr lang="en-US" altLang="en-US" sz="1650" dirty="0">
                <a:solidFill>
                  <a:srgbClr val="FFFFFF"/>
                </a:solidFill>
                <a:latin typeface="Calibri" panose="020F0502020204030204" pitchFamily="34" charset="0"/>
              </a:rPr>
              <a:t>Responsiveness of the contractor</a:t>
            </a:r>
          </a:p>
          <a:p>
            <a:pPr marL="385763" lvl="1" indent="-128588" defTabSz="514350">
              <a:spcBef>
                <a:spcPts val="281"/>
              </a:spcBef>
              <a:buFont typeface="Wingdings" panose="05000000000000000000" pitchFamily="2" charset="2"/>
              <a:buChar char="§"/>
            </a:pPr>
            <a:r>
              <a:rPr lang="en-US" altLang="en-US" sz="1650" dirty="0">
                <a:solidFill>
                  <a:srgbClr val="FFFFFF"/>
                </a:solidFill>
                <a:latin typeface="Calibri" panose="020F0502020204030204" pitchFamily="34" charset="0"/>
              </a:rPr>
              <a:t>Performance is rated from the project development phase through construction—start-up to close-out</a:t>
            </a:r>
          </a:p>
          <a:p>
            <a:pPr marL="385763" lvl="1" indent="-128588" defTabSz="514350">
              <a:spcBef>
                <a:spcPts val="281"/>
              </a:spcBef>
              <a:buFont typeface="Wingdings" panose="05000000000000000000" pitchFamily="2" charset="2"/>
              <a:buChar char="§"/>
            </a:pPr>
            <a:endParaRPr lang="en-US" altLang="en-US" sz="1650" dirty="0">
              <a:solidFill>
                <a:srgbClr val="FFFFFF"/>
              </a:solidFill>
              <a:latin typeface="Calibri" panose="020F0502020204030204" pitchFamily="34" charset="0"/>
            </a:endParaRPr>
          </a:p>
          <a:p>
            <a:pPr marL="128588" indent="-128588" defTabSz="514350">
              <a:spcBef>
                <a:spcPts val="563"/>
              </a:spcBef>
              <a:buFont typeface="Wingdings" panose="05000000000000000000" pitchFamily="2" charset="2"/>
              <a:buChar char="§"/>
            </a:pPr>
            <a:r>
              <a:rPr lang="en-US" altLang="en-US" sz="1650" dirty="0">
                <a:solidFill>
                  <a:srgbClr val="FFFFFF"/>
                </a:solidFill>
                <a:latin typeface="Calibri" panose="020F0502020204030204" pitchFamily="34" charset="0"/>
              </a:rPr>
              <a:t>Project development phase</a:t>
            </a:r>
          </a:p>
          <a:p>
            <a:pPr marL="385763" lvl="1" indent="-128588" defTabSz="514350">
              <a:spcBef>
                <a:spcPts val="281"/>
              </a:spcBef>
              <a:buFont typeface="Wingdings" panose="05000000000000000000" pitchFamily="2" charset="2"/>
              <a:buChar char="§"/>
            </a:pPr>
            <a:r>
              <a:rPr lang="en-US" altLang="en-US" sz="1650" dirty="0">
                <a:solidFill>
                  <a:srgbClr val="FFFFFF"/>
                </a:solidFill>
                <a:latin typeface="Calibri" panose="020F0502020204030204" pitchFamily="34" charset="0"/>
              </a:rPr>
              <a:t>Scope definition</a:t>
            </a:r>
          </a:p>
          <a:p>
            <a:pPr marL="385763" lvl="1" indent="-128588" defTabSz="514350">
              <a:spcBef>
                <a:spcPts val="281"/>
              </a:spcBef>
              <a:buFont typeface="Wingdings" panose="05000000000000000000" pitchFamily="2" charset="2"/>
              <a:buChar char="§"/>
            </a:pPr>
            <a:r>
              <a:rPr lang="en-US" altLang="en-US" sz="1650" dirty="0">
                <a:solidFill>
                  <a:srgbClr val="FFFFFF"/>
                </a:solidFill>
                <a:latin typeface="Calibri" panose="020F0502020204030204" pitchFamily="34" charset="0"/>
              </a:rPr>
              <a:t>Timely and accurate price proposals</a:t>
            </a:r>
          </a:p>
          <a:p>
            <a:pPr marL="385763" lvl="1" indent="-128588" defTabSz="514350">
              <a:spcBef>
                <a:spcPts val="281"/>
              </a:spcBef>
              <a:buFont typeface="Wingdings" panose="05000000000000000000" pitchFamily="2" charset="2"/>
              <a:buChar char="§"/>
            </a:pPr>
            <a:endParaRPr lang="en-US" altLang="en-US" sz="1650" dirty="0">
              <a:solidFill>
                <a:srgbClr val="FFFFFF"/>
              </a:solidFill>
              <a:latin typeface="Calibri" panose="020F0502020204030204" pitchFamily="34" charset="0"/>
            </a:endParaRPr>
          </a:p>
          <a:p>
            <a:pPr marL="128588" indent="-128588" defTabSz="514350">
              <a:spcBef>
                <a:spcPts val="563"/>
              </a:spcBef>
              <a:buFont typeface="Wingdings" panose="05000000000000000000" pitchFamily="2" charset="2"/>
              <a:buChar char="§"/>
            </a:pPr>
            <a:r>
              <a:rPr lang="en-US" altLang="en-US" sz="1650" dirty="0">
                <a:solidFill>
                  <a:srgbClr val="FFFFFF"/>
                </a:solidFill>
                <a:latin typeface="Calibri" panose="020F0502020204030204" pitchFamily="34" charset="0"/>
              </a:rPr>
              <a:t>Construction phase</a:t>
            </a:r>
          </a:p>
          <a:p>
            <a:pPr marL="385763" lvl="1" indent="-128588" defTabSz="514350">
              <a:spcBef>
                <a:spcPts val="281"/>
              </a:spcBef>
              <a:buFont typeface="Wingdings" panose="05000000000000000000" pitchFamily="2" charset="2"/>
              <a:buChar char="§"/>
            </a:pPr>
            <a:r>
              <a:rPr lang="en-US" altLang="en-US" sz="1650" dirty="0">
                <a:solidFill>
                  <a:srgbClr val="FFFFFF"/>
                </a:solidFill>
                <a:latin typeface="Calibri" panose="020F0502020204030204" pitchFamily="34" charset="0"/>
              </a:rPr>
              <a:t>Timely start-up</a:t>
            </a:r>
          </a:p>
          <a:p>
            <a:pPr marL="385763" lvl="1" indent="-128588" defTabSz="514350">
              <a:spcBef>
                <a:spcPts val="281"/>
              </a:spcBef>
              <a:buFont typeface="Wingdings" panose="05000000000000000000" pitchFamily="2" charset="2"/>
              <a:buChar char="§"/>
            </a:pPr>
            <a:r>
              <a:rPr lang="en-US" altLang="en-US" sz="1650" dirty="0">
                <a:solidFill>
                  <a:srgbClr val="FFFFFF"/>
                </a:solidFill>
                <a:latin typeface="Calibri" panose="020F0502020204030204" pitchFamily="34" charset="0"/>
              </a:rPr>
              <a:t>Effective management of work crew</a:t>
            </a:r>
          </a:p>
          <a:p>
            <a:pPr marL="385763" lvl="1" indent="-128588" defTabSz="514350">
              <a:spcBef>
                <a:spcPts val="281"/>
              </a:spcBef>
              <a:buFont typeface="Wingdings" panose="05000000000000000000" pitchFamily="2" charset="2"/>
              <a:buChar char="§"/>
            </a:pPr>
            <a:r>
              <a:rPr lang="en-US" altLang="en-US" sz="1650" dirty="0">
                <a:solidFill>
                  <a:srgbClr val="FFFFFF"/>
                </a:solidFill>
                <a:latin typeface="Calibri" panose="020F0502020204030204" pitchFamily="34" charset="0"/>
              </a:rPr>
              <a:t>Ensuring project is constructed according to the specifications</a:t>
            </a:r>
          </a:p>
          <a:p>
            <a:pPr marL="385763" lvl="1" indent="-128588" defTabSz="514350">
              <a:spcBef>
                <a:spcPts val="281"/>
              </a:spcBef>
              <a:buFont typeface="Wingdings" panose="05000000000000000000" pitchFamily="2" charset="2"/>
              <a:buChar char="§"/>
            </a:pPr>
            <a:endParaRPr lang="en-US" altLang="en-US" sz="1650" dirty="0">
              <a:solidFill>
                <a:srgbClr val="FFFFFF"/>
              </a:solidFill>
              <a:latin typeface="Calibri" panose="020F0502020204030204" pitchFamily="34" charset="0"/>
            </a:endParaRPr>
          </a:p>
          <a:p>
            <a:pPr marL="128588" indent="-128588" defTabSz="514350">
              <a:spcBef>
                <a:spcPts val="563"/>
              </a:spcBef>
              <a:buFont typeface="Wingdings" panose="05000000000000000000" pitchFamily="2" charset="2"/>
              <a:buChar char="§"/>
            </a:pPr>
            <a:r>
              <a:rPr lang="en-US" altLang="en-US" sz="1650" dirty="0">
                <a:solidFill>
                  <a:srgbClr val="FFFFFF"/>
                </a:solidFill>
                <a:latin typeface="Calibri" panose="020F0502020204030204" pitchFamily="34" charset="0"/>
              </a:rPr>
              <a:t>Success in developing a partnership relationship with the contractor</a:t>
            </a:r>
          </a:p>
          <a:p>
            <a:pPr marL="128588" indent="-128588" defTabSz="514350">
              <a:spcBef>
                <a:spcPts val="563"/>
              </a:spcBef>
              <a:buFont typeface="Wingdings" panose="05000000000000000000" pitchFamily="2" charset="2"/>
              <a:buChar char="§"/>
            </a:pPr>
            <a:endParaRPr lang="en-US" altLang="en-US" sz="1650" dirty="0">
              <a:solidFill>
                <a:srgbClr val="FFFFFF"/>
              </a:solidFill>
              <a:latin typeface="Calibri" panose="020F0502020204030204" pitchFamily="34" charset="0"/>
            </a:endParaRPr>
          </a:p>
        </p:txBody>
      </p:sp>
      <p:pic>
        <p:nvPicPr>
          <p:cNvPr id="4" name="Picture 6">
            <a:extLst>
              <a:ext uri="{FF2B5EF4-FFF2-40B4-BE49-F238E27FC236}">
                <a16:creationId xmlns:a16="http://schemas.microsoft.com/office/drawing/2014/main" id="{13B6A9F3-8591-CABB-3115-4F9629D61576}"/>
              </a:ext>
            </a:extLst>
          </p:cNvPr>
          <p:cNvPicPr>
            <a:picLocks noChangeAspect="1"/>
          </p:cNvPicPr>
          <p:nvPr/>
        </p:nvPicPr>
        <p:blipFill>
          <a:blip r:embed="rId3"/>
          <a:srcRect/>
          <a:stretch/>
        </p:blipFill>
        <p:spPr bwMode="auto">
          <a:xfrm>
            <a:off x="7949566" y="171022"/>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364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EED072F-E713-4A45-A54B-AB31A6FBB331}"/>
              </a:ext>
            </a:extLst>
          </p:cNvPr>
          <p:cNvSpPr>
            <a:spLocks noGrp="1"/>
          </p:cNvSpPr>
          <p:nvPr>
            <p:ph type="title"/>
          </p:nvPr>
        </p:nvSpPr>
        <p:spPr>
          <a:xfrm>
            <a:off x="465277" y="598156"/>
            <a:ext cx="8013458" cy="591909"/>
          </a:xfrm>
        </p:spPr>
        <p:txBody>
          <a:bodyPr>
            <a:normAutofit/>
          </a:bodyPr>
          <a:lstStyle/>
          <a:p>
            <a:r>
              <a:rPr lang="en-US" dirty="0">
                <a:solidFill>
                  <a:schemeClr val="accent1"/>
                </a:solidFill>
              </a:rPr>
              <a:t>Performance-Based</a:t>
            </a:r>
          </a:p>
        </p:txBody>
      </p:sp>
      <p:sp>
        <p:nvSpPr>
          <p:cNvPr id="10" name="Text Placeholder 2">
            <a:extLst>
              <a:ext uri="{FF2B5EF4-FFF2-40B4-BE49-F238E27FC236}">
                <a16:creationId xmlns:a16="http://schemas.microsoft.com/office/drawing/2014/main" id="{81CDC6F6-BB28-436F-8F64-7AB7FA9BD99F}"/>
              </a:ext>
            </a:extLst>
          </p:cNvPr>
          <p:cNvSpPr txBox="1">
            <a:spLocks/>
          </p:cNvSpPr>
          <p:nvPr/>
        </p:nvSpPr>
        <p:spPr>
          <a:xfrm>
            <a:off x="465277" y="1910921"/>
            <a:ext cx="8359705" cy="3190127"/>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257114">
              <a:spcBef>
                <a:spcPts val="563"/>
              </a:spcBef>
              <a:buNone/>
              <a:defRPr/>
            </a:pPr>
            <a:r>
              <a:rPr lang="en-US" sz="1350" b="1" dirty="0">
                <a:solidFill>
                  <a:srgbClr val="002060"/>
                </a:solidFill>
                <a:latin typeface="Calibri" panose="020F0502020204030204" pitchFamily="34" charset="0"/>
              </a:rPr>
              <a:t>JOC contracts include measurable performance standards</a:t>
            </a:r>
          </a:p>
          <a:p>
            <a:pPr marL="192836" indent="-192836" defTabSz="257114">
              <a:spcBef>
                <a:spcPts val="563"/>
              </a:spcBef>
              <a:defRPr/>
            </a:pPr>
            <a:r>
              <a:rPr lang="en-US" sz="1350" b="1" dirty="0">
                <a:solidFill>
                  <a:srgbClr val="002060"/>
                </a:solidFill>
                <a:latin typeface="Calibri" panose="020F0502020204030204" pitchFamily="34" charset="0"/>
              </a:rPr>
              <a:t>Quality Price Proposals: </a:t>
            </a:r>
            <a:r>
              <a:rPr lang="en-US" sz="1350" dirty="0">
                <a:solidFill>
                  <a:srgbClr val="002060"/>
                </a:solidFill>
                <a:latin typeface="Calibri" panose="020F0502020204030204" pitchFamily="34" charset="0"/>
              </a:rPr>
              <a:t>accurate price proposals that can be approved on the first or second submission.</a:t>
            </a:r>
          </a:p>
          <a:p>
            <a:pPr marL="192836" indent="-192836" defTabSz="257114">
              <a:spcBef>
                <a:spcPts val="563"/>
              </a:spcBef>
              <a:defRPr/>
            </a:pPr>
            <a:r>
              <a:rPr lang="en-US" sz="1350" b="1" dirty="0">
                <a:solidFill>
                  <a:srgbClr val="002060"/>
                </a:solidFill>
                <a:latin typeface="Calibri" panose="020F0502020204030204" pitchFamily="34" charset="0"/>
              </a:rPr>
              <a:t>Timely Price Proposals</a:t>
            </a:r>
            <a:r>
              <a:rPr lang="en-US" sz="1350" dirty="0">
                <a:solidFill>
                  <a:srgbClr val="002060"/>
                </a:solidFill>
                <a:latin typeface="Calibri" panose="020F0502020204030204" pitchFamily="34" charset="0"/>
              </a:rPr>
              <a:t>: timely price proposals that are submitted on or before the due date indicated on the Request for Proposal.</a:t>
            </a:r>
          </a:p>
          <a:p>
            <a:pPr marL="192836" indent="-192836" defTabSz="257114">
              <a:spcBef>
                <a:spcPts val="563"/>
              </a:spcBef>
              <a:defRPr/>
            </a:pPr>
            <a:r>
              <a:rPr lang="en-US" sz="1350" b="1" dirty="0">
                <a:solidFill>
                  <a:srgbClr val="002060"/>
                </a:solidFill>
                <a:latin typeface="Calibri" panose="020F0502020204030204" pitchFamily="34" charset="0"/>
              </a:rPr>
              <a:t>Timely Construction: </a:t>
            </a:r>
            <a:r>
              <a:rPr lang="en-US" sz="1350" dirty="0">
                <a:solidFill>
                  <a:srgbClr val="002060"/>
                </a:solidFill>
                <a:latin typeface="Calibri" panose="020F0502020204030204" pitchFamily="34" charset="0"/>
              </a:rPr>
              <a:t>rapid mobilization to start work, adherence to the agreed upon construction schedule and timely completion of any punch list items.</a:t>
            </a:r>
          </a:p>
          <a:p>
            <a:pPr marL="192836" indent="-192836" defTabSz="257114">
              <a:spcBef>
                <a:spcPts val="563"/>
              </a:spcBef>
              <a:defRPr/>
            </a:pPr>
            <a:r>
              <a:rPr lang="en-US" sz="1350" b="1" dirty="0">
                <a:solidFill>
                  <a:srgbClr val="002060"/>
                </a:solidFill>
                <a:latin typeface="Calibri" panose="020F0502020204030204" pitchFamily="34" charset="0"/>
              </a:rPr>
              <a:t>Quality Construction: </a:t>
            </a:r>
            <a:r>
              <a:rPr lang="en-US" sz="1350" dirty="0">
                <a:solidFill>
                  <a:srgbClr val="002060"/>
                </a:solidFill>
                <a:latin typeface="Calibri" panose="020F0502020204030204" pitchFamily="34" charset="0"/>
              </a:rPr>
              <a:t>good quality construction where projects are constructed according to the specifications and require minimal punch list items.</a:t>
            </a:r>
          </a:p>
          <a:p>
            <a:pPr marL="192836" indent="-192836" defTabSz="257114">
              <a:spcBef>
                <a:spcPts val="563"/>
              </a:spcBef>
              <a:defRPr/>
            </a:pPr>
            <a:r>
              <a:rPr lang="en-US" sz="1350" b="1" dirty="0">
                <a:solidFill>
                  <a:srgbClr val="002060"/>
                </a:solidFill>
                <a:latin typeface="Calibri" panose="020F0502020204030204" pitchFamily="34" charset="0"/>
              </a:rPr>
              <a:t>Achievement of M/WBE Goals: </a:t>
            </a:r>
            <a:r>
              <a:rPr lang="en-US" sz="1350" dirty="0">
                <a:solidFill>
                  <a:srgbClr val="002060"/>
                </a:solidFill>
                <a:latin typeface="Calibri" panose="020F0502020204030204" pitchFamily="34" charset="0"/>
              </a:rPr>
              <a:t>meet or exceed the M/WBE goals set forth in the contract documents.</a:t>
            </a:r>
          </a:p>
          <a:p>
            <a:pPr marL="192836" indent="-192836" defTabSz="257114">
              <a:spcBef>
                <a:spcPts val="563"/>
              </a:spcBef>
              <a:defRPr/>
            </a:pPr>
            <a:r>
              <a:rPr lang="en-US" sz="1350" b="1" dirty="0">
                <a:solidFill>
                  <a:srgbClr val="002060"/>
                </a:solidFill>
                <a:latin typeface="Calibri" panose="020F0502020204030204" pitchFamily="34" charset="0"/>
              </a:rPr>
              <a:t>Achievement of Self Performance Goals: </a:t>
            </a:r>
            <a:r>
              <a:rPr lang="en-US" sz="1350" dirty="0">
                <a:solidFill>
                  <a:srgbClr val="002060"/>
                </a:solidFill>
                <a:latin typeface="Calibri" panose="020F0502020204030204" pitchFamily="34" charset="0"/>
              </a:rPr>
              <a:t>meet or exceed the self performance goals set forth in the contract documents.</a:t>
            </a:r>
          </a:p>
          <a:p>
            <a:pPr marL="0" indent="0" defTabSz="514350">
              <a:spcBef>
                <a:spcPts val="563"/>
              </a:spcBef>
              <a:buNone/>
            </a:pPr>
            <a:endParaRPr lang="en-US" sz="1050" dirty="0">
              <a:solidFill>
                <a:srgbClr val="333F48"/>
              </a:solidFill>
              <a:latin typeface="Calibri" panose="020F0502020204030204" pitchFamily="34" charset="0"/>
            </a:endParaRPr>
          </a:p>
        </p:txBody>
      </p:sp>
      <p:pic>
        <p:nvPicPr>
          <p:cNvPr id="3" name="Picture 6">
            <a:extLst>
              <a:ext uri="{FF2B5EF4-FFF2-40B4-BE49-F238E27FC236}">
                <a16:creationId xmlns:a16="http://schemas.microsoft.com/office/drawing/2014/main" id="{DB9A4F34-3B74-31CE-1D5B-65F641FC8FE1}"/>
              </a:ext>
            </a:extLst>
          </p:cNvPr>
          <p:cNvPicPr>
            <a:picLocks noChangeAspect="1"/>
          </p:cNvPicPr>
          <p:nvPr/>
        </p:nvPicPr>
        <p:blipFill>
          <a:blip r:embed="rId2"/>
          <a:srcRect/>
          <a:stretch/>
        </p:blipFill>
        <p:spPr bwMode="auto">
          <a:xfrm>
            <a:off x="7807152" y="22013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45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38DBD-90BD-40C3-8441-5F8C41404C70}"/>
              </a:ext>
            </a:extLst>
          </p:cNvPr>
          <p:cNvSpPr>
            <a:spLocks noGrp="1"/>
          </p:cNvSpPr>
          <p:nvPr>
            <p:ph type="title"/>
          </p:nvPr>
        </p:nvSpPr>
        <p:spPr>
          <a:xfrm>
            <a:off x="455513" y="526130"/>
            <a:ext cx="8013458" cy="678173"/>
          </a:xfrm>
        </p:spPr>
        <p:txBody>
          <a:bodyPr>
            <a:normAutofit/>
          </a:bodyPr>
          <a:lstStyle/>
          <a:p>
            <a:r>
              <a:rPr lang="en-US" dirty="0"/>
              <a:t>Benefits to JOC - Prime</a:t>
            </a:r>
          </a:p>
        </p:txBody>
      </p:sp>
      <p:sp>
        <p:nvSpPr>
          <p:cNvPr id="6" name="Text Placeholder 2">
            <a:extLst>
              <a:ext uri="{FF2B5EF4-FFF2-40B4-BE49-F238E27FC236}">
                <a16:creationId xmlns:a16="http://schemas.microsoft.com/office/drawing/2014/main" id="{EEA02275-41AA-4A69-A93A-77C9183B8424}"/>
              </a:ext>
            </a:extLst>
          </p:cNvPr>
          <p:cNvSpPr txBox="1">
            <a:spLocks/>
          </p:cNvSpPr>
          <p:nvPr/>
        </p:nvSpPr>
        <p:spPr>
          <a:xfrm>
            <a:off x="455513" y="2090604"/>
            <a:ext cx="8231287" cy="3317080"/>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514350">
              <a:spcBef>
                <a:spcPts val="563"/>
              </a:spcBef>
              <a:buNone/>
            </a:pPr>
            <a:r>
              <a:rPr lang="en-US" altLang="en-US" sz="1650" b="1" dirty="0">
                <a:solidFill>
                  <a:srgbClr val="FFFFFF"/>
                </a:solidFill>
                <a:latin typeface="Calibri" panose="020F0502020204030204" pitchFamily="34" charset="0"/>
              </a:rPr>
              <a:t>Prime Contractor’s benefits with Job Order Contracting</a:t>
            </a:r>
          </a:p>
          <a:p>
            <a:pPr marL="0" indent="0" defTabSz="514350">
              <a:spcBef>
                <a:spcPts val="563"/>
              </a:spcBef>
              <a:buNone/>
            </a:pPr>
            <a:endParaRPr lang="en-US" altLang="en-US" sz="1500" b="1" dirty="0">
              <a:solidFill>
                <a:srgbClr val="FFFFFF"/>
              </a:solidFill>
              <a:latin typeface="Calibri" panose="020F0502020204030204" pitchFamily="34" charset="0"/>
            </a:endParaRPr>
          </a:p>
          <a:p>
            <a:pPr marL="128588" indent="-128588" defTabSz="514350">
              <a:spcBef>
                <a:spcPts val="563"/>
              </a:spcBef>
              <a:buFont typeface="Wingdings" panose="05000000000000000000" pitchFamily="2" charset="2"/>
              <a:buChar char="§"/>
            </a:pPr>
            <a:r>
              <a:rPr lang="en-US" altLang="en-US" sz="1500" dirty="0">
                <a:solidFill>
                  <a:srgbClr val="FFFFFF"/>
                </a:solidFill>
                <a:latin typeface="Calibri" panose="020F0502020204030204" pitchFamily="34" charset="0"/>
              </a:rPr>
              <a:t>JOC can be profitable</a:t>
            </a:r>
          </a:p>
          <a:p>
            <a:pPr marL="385763" lvl="1" indent="-128588" defTabSz="514350">
              <a:spcBef>
                <a:spcPts val="281"/>
              </a:spcBef>
              <a:buFont typeface="Wingdings" panose="05000000000000000000" pitchFamily="2" charset="2"/>
              <a:buChar char="§"/>
            </a:pPr>
            <a:r>
              <a:rPr lang="en-US" altLang="en-US" sz="1500" dirty="0">
                <a:solidFill>
                  <a:srgbClr val="FFFFFF"/>
                </a:solidFill>
                <a:latin typeface="Calibri" panose="020F0502020204030204" pitchFamily="34" charset="0"/>
              </a:rPr>
              <a:t>Profit is a function of volume</a:t>
            </a:r>
          </a:p>
          <a:p>
            <a:pPr marL="385763" lvl="1" indent="-128588" defTabSz="514350">
              <a:spcBef>
                <a:spcPts val="281"/>
              </a:spcBef>
              <a:buFont typeface="Wingdings" panose="05000000000000000000" pitchFamily="2" charset="2"/>
              <a:buChar char="§"/>
            </a:pPr>
            <a:r>
              <a:rPr lang="en-US" altLang="en-US" sz="1500" dirty="0">
                <a:solidFill>
                  <a:srgbClr val="FFFFFF"/>
                </a:solidFill>
                <a:latin typeface="Calibri" panose="020F0502020204030204" pitchFamily="34" charset="0"/>
              </a:rPr>
              <a:t>Volume is driven by performance</a:t>
            </a:r>
          </a:p>
          <a:p>
            <a:pPr marL="385763" lvl="1" indent="-128588" defTabSz="514350">
              <a:spcBef>
                <a:spcPts val="281"/>
              </a:spcBef>
              <a:buFont typeface="Wingdings" panose="05000000000000000000" pitchFamily="2" charset="2"/>
              <a:buChar char="§"/>
            </a:pPr>
            <a:r>
              <a:rPr lang="en-US" altLang="en-US" sz="1500" dirty="0">
                <a:solidFill>
                  <a:srgbClr val="FFFFFF"/>
                </a:solidFill>
                <a:latin typeface="Calibri" panose="020F0502020204030204" pitchFamily="34" charset="0"/>
              </a:rPr>
              <a:t>JOC provides a steady flow of work</a:t>
            </a:r>
          </a:p>
          <a:p>
            <a:pPr marL="385763" lvl="1" indent="-128588" defTabSz="514350">
              <a:spcBef>
                <a:spcPts val="281"/>
              </a:spcBef>
              <a:buFont typeface="Wingdings" panose="05000000000000000000" pitchFamily="2" charset="2"/>
              <a:buChar char="§"/>
            </a:pPr>
            <a:r>
              <a:rPr lang="en-US" altLang="en-US" sz="1500" dirty="0">
                <a:solidFill>
                  <a:srgbClr val="FFFFFF"/>
                </a:solidFill>
                <a:latin typeface="Calibri" panose="020F0502020204030204" pitchFamily="34" charset="0"/>
              </a:rPr>
              <a:t>Do not have to chase the next project</a:t>
            </a:r>
          </a:p>
          <a:p>
            <a:pPr marL="385763" lvl="1" indent="-128588" defTabSz="514350">
              <a:spcBef>
                <a:spcPts val="281"/>
              </a:spcBef>
              <a:buFont typeface="Wingdings" panose="05000000000000000000" pitchFamily="2" charset="2"/>
              <a:buChar char="§"/>
            </a:pPr>
            <a:endParaRPr lang="en-US" altLang="en-US" sz="1500" dirty="0">
              <a:solidFill>
                <a:srgbClr val="FFFFFF"/>
              </a:solidFill>
              <a:latin typeface="Calibri" panose="020F0502020204030204" pitchFamily="34" charset="0"/>
            </a:endParaRPr>
          </a:p>
          <a:p>
            <a:pPr marL="128588" indent="-128588" defTabSz="514350">
              <a:spcBef>
                <a:spcPts val="563"/>
              </a:spcBef>
              <a:buFont typeface="Wingdings" panose="05000000000000000000" pitchFamily="2" charset="2"/>
              <a:buChar char="§"/>
            </a:pPr>
            <a:r>
              <a:rPr lang="en-US" altLang="en-US" sz="1500" dirty="0">
                <a:solidFill>
                  <a:srgbClr val="FFFFFF"/>
                </a:solidFill>
                <a:latin typeface="Calibri" panose="020F0502020204030204" pitchFamily="34" charset="0"/>
              </a:rPr>
              <a:t>Long-term relationship with the City</a:t>
            </a:r>
          </a:p>
          <a:p>
            <a:pPr marL="385763" lvl="1" indent="-128588" defTabSz="514350">
              <a:spcBef>
                <a:spcPts val="281"/>
              </a:spcBef>
              <a:buFont typeface="Wingdings" panose="05000000000000000000" pitchFamily="2" charset="2"/>
              <a:buChar char="§"/>
            </a:pPr>
            <a:r>
              <a:rPr lang="en-US" altLang="en-US" sz="1500" dirty="0">
                <a:solidFill>
                  <a:srgbClr val="FFFFFF"/>
                </a:solidFill>
                <a:latin typeface="Calibri" panose="020F0502020204030204" pitchFamily="34" charset="0"/>
              </a:rPr>
              <a:t>Non-adversarial relationship</a:t>
            </a:r>
          </a:p>
          <a:p>
            <a:pPr marL="385763" lvl="1" indent="-128588" defTabSz="514350">
              <a:spcBef>
                <a:spcPts val="281"/>
              </a:spcBef>
              <a:buFont typeface="Wingdings" panose="05000000000000000000" pitchFamily="2" charset="2"/>
              <a:buChar char="§"/>
            </a:pPr>
            <a:r>
              <a:rPr lang="en-US" altLang="en-US" sz="1500" dirty="0">
                <a:solidFill>
                  <a:srgbClr val="FFFFFF"/>
                </a:solidFill>
                <a:latin typeface="Calibri" panose="020F0502020204030204" pitchFamily="34" charset="0"/>
              </a:rPr>
              <a:t>Develop partnership with the City</a:t>
            </a:r>
          </a:p>
          <a:p>
            <a:pPr marL="257175" lvl="1" indent="0" defTabSz="514350">
              <a:spcBef>
                <a:spcPts val="281"/>
              </a:spcBef>
              <a:buNone/>
            </a:pPr>
            <a:endParaRPr lang="en-US" altLang="en-US" sz="1500" dirty="0">
              <a:solidFill>
                <a:srgbClr val="FFFFFF"/>
              </a:solidFill>
              <a:latin typeface="Calibri" panose="020F0502020204030204" pitchFamily="34" charset="0"/>
            </a:endParaRPr>
          </a:p>
          <a:p>
            <a:pPr marL="128588" indent="-128588" defTabSz="514350">
              <a:spcBef>
                <a:spcPts val="563"/>
              </a:spcBef>
              <a:buFont typeface="Wingdings" panose="05000000000000000000" pitchFamily="2" charset="2"/>
              <a:buChar char="§"/>
            </a:pPr>
            <a:r>
              <a:rPr lang="en-US" altLang="en-US" sz="1500" dirty="0">
                <a:solidFill>
                  <a:srgbClr val="FFFFFF"/>
                </a:solidFill>
                <a:latin typeface="Calibri" panose="020F0502020204030204" pitchFamily="34" charset="0"/>
              </a:rPr>
              <a:t>Professionally rewarding</a:t>
            </a:r>
          </a:p>
          <a:p>
            <a:pPr marL="385763" lvl="1" indent="-128588" defTabSz="514350">
              <a:spcBef>
                <a:spcPts val="281"/>
              </a:spcBef>
              <a:buFont typeface="Wingdings" panose="05000000000000000000" pitchFamily="2" charset="2"/>
              <a:buChar char="§"/>
            </a:pPr>
            <a:r>
              <a:rPr lang="en-US" altLang="en-US" sz="1500" dirty="0">
                <a:solidFill>
                  <a:srgbClr val="FFFFFF"/>
                </a:solidFill>
                <a:latin typeface="Calibri" panose="020F0502020204030204" pitchFamily="34" charset="0"/>
              </a:rPr>
              <a:t>Different types of projects (varying scope)</a:t>
            </a:r>
          </a:p>
          <a:p>
            <a:pPr marL="385763" lvl="1" indent="-128588" defTabSz="514350">
              <a:spcBef>
                <a:spcPts val="281"/>
              </a:spcBef>
              <a:buFont typeface="Wingdings" panose="05000000000000000000" pitchFamily="2" charset="2"/>
              <a:buChar char="§"/>
            </a:pPr>
            <a:r>
              <a:rPr lang="en-US" altLang="en-US" sz="1500" dirty="0">
                <a:solidFill>
                  <a:srgbClr val="FFFFFF"/>
                </a:solidFill>
                <a:latin typeface="Calibri" panose="020F0502020204030204" pitchFamily="34" charset="0"/>
              </a:rPr>
              <a:t>Ability to provide input during scope development</a:t>
            </a:r>
          </a:p>
          <a:p>
            <a:pPr marL="128588" indent="-128588" defTabSz="514350">
              <a:spcBef>
                <a:spcPts val="563"/>
              </a:spcBef>
              <a:buFont typeface="Wingdings" panose="05000000000000000000" pitchFamily="2" charset="2"/>
              <a:buChar char="§"/>
            </a:pPr>
            <a:endParaRPr lang="en-US" sz="1500" dirty="0">
              <a:solidFill>
                <a:srgbClr val="FFFFFF"/>
              </a:solidFill>
              <a:latin typeface="Calibri" panose="020F0502020204030204"/>
            </a:endParaRPr>
          </a:p>
        </p:txBody>
      </p:sp>
      <p:pic>
        <p:nvPicPr>
          <p:cNvPr id="7" name="Picture 2" descr="Key Tips for a Better Contractor-Supplier Relationship #construction in  2020 | Contractors, Business man, Construction site">
            <a:extLst>
              <a:ext uri="{FF2B5EF4-FFF2-40B4-BE49-F238E27FC236}">
                <a16:creationId xmlns:a16="http://schemas.microsoft.com/office/drawing/2014/main" id="{235D2B6E-D818-4D55-9C13-94EBB26C8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391" y="2583113"/>
            <a:ext cx="3436355" cy="22897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08F38F87-A645-13B6-20B5-CC9D2DBBF7BA}"/>
              </a:ext>
            </a:extLst>
          </p:cNvPr>
          <p:cNvPicPr>
            <a:picLocks noChangeAspect="1"/>
          </p:cNvPicPr>
          <p:nvPr/>
        </p:nvPicPr>
        <p:blipFill>
          <a:blip r:embed="rId3"/>
          <a:srcRect/>
          <a:stretch/>
        </p:blipFill>
        <p:spPr bwMode="auto">
          <a:xfrm>
            <a:off x="7988941" y="251001"/>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167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1DC71E-F473-48C8-B653-326184115F22}"/>
              </a:ext>
            </a:extLst>
          </p:cNvPr>
          <p:cNvSpPr txBox="1">
            <a:spLocks/>
          </p:cNvSpPr>
          <p:nvPr/>
        </p:nvSpPr>
        <p:spPr>
          <a:xfrm>
            <a:off x="474568" y="651276"/>
            <a:ext cx="8013458" cy="6177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baseline="0">
                <a:solidFill>
                  <a:schemeClr val="tx1"/>
                </a:solidFill>
                <a:latin typeface="+mj-lt"/>
                <a:ea typeface="+mj-ea"/>
                <a:cs typeface="+mj-cs"/>
              </a:defRPr>
            </a:lvl1pPr>
          </a:lstStyle>
          <a:p>
            <a:pPr defTabSz="685800"/>
            <a:r>
              <a:rPr lang="en-US" sz="3000" dirty="0">
                <a:solidFill>
                  <a:srgbClr val="004C97"/>
                </a:solidFill>
                <a:latin typeface="Calibri" panose="020F0502020204030204"/>
              </a:rPr>
              <a:t>Benefits to JOC - Subcontractor</a:t>
            </a:r>
          </a:p>
        </p:txBody>
      </p:sp>
      <p:sp>
        <p:nvSpPr>
          <p:cNvPr id="7" name="Text Placeholder 2">
            <a:extLst>
              <a:ext uri="{FF2B5EF4-FFF2-40B4-BE49-F238E27FC236}">
                <a16:creationId xmlns:a16="http://schemas.microsoft.com/office/drawing/2014/main" id="{A9166886-185A-4A83-80E3-F4245EA7E500}"/>
              </a:ext>
            </a:extLst>
          </p:cNvPr>
          <p:cNvSpPr txBox="1">
            <a:spLocks/>
          </p:cNvSpPr>
          <p:nvPr/>
        </p:nvSpPr>
        <p:spPr>
          <a:xfrm>
            <a:off x="576647" y="2173334"/>
            <a:ext cx="4401754" cy="3393649"/>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514350">
              <a:spcBef>
                <a:spcPts val="563"/>
              </a:spcBef>
              <a:buNone/>
            </a:pPr>
            <a:r>
              <a:rPr lang="en-US" altLang="en-US" sz="1500" b="1" dirty="0">
                <a:solidFill>
                  <a:srgbClr val="002060"/>
                </a:solidFill>
                <a:latin typeface="Calibri" panose="020F0502020204030204" pitchFamily="34" charset="0"/>
              </a:rPr>
              <a:t>Subcontractor’s benefits with Job Order Contracting</a:t>
            </a:r>
          </a:p>
          <a:p>
            <a:pPr marL="0" indent="0" defTabSz="514350">
              <a:spcBef>
                <a:spcPts val="563"/>
              </a:spcBef>
              <a:buNone/>
            </a:pPr>
            <a:endParaRPr lang="en-US" altLang="en-US" sz="1500" b="1" dirty="0">
              <a:solidFill>
                <a:srgbClr val="002060"/>
              </a:solidFill>
              <a:latin typeface="Calibri" panose="020F0502020204030204" pitchFamily="34" charset="0"/>
            </a:endParaRPr>
          </a:p>
          <a:p>
            <a:pPr marL="128588" indent="-128588" defTabSz="514350">
              <a:spcBef>
                <a:spcPts val="563"/>
              </a:spcBef>
              <a:buFont typeface="Wingdings" panose="05000000000000000000" pitchFamily="2" charset="2"/>
              <a:buChar char="§"/>
            </a:pPr>
            <a:r>
              <a:rPr lang="en-US" altLang="en-US" sz="1500" dirty="0">
                <a:solidFill>
                  <a:srgbClr val="002060"/>
                </a:solidFill>
                <a:latin typeface="Calibri" panose="020F0502020204030204" pitchFamily="34" charset="0"/>
              </a:rPr>
              <a:t>No projects are identified at the time of bidding, so Prime Contractor cannot staff up to self perform.</a:t>
            </a:r>
          </a:p>
          <a:p>
            <a:pPr marL="128588" indent="-128588" defTabSz="514350">
              <a:lnSpc>
                <a:spcPct val="110000"/>
              </a:lnSpc>
              <a:spcBef>
                <a:spcPts val="563"/>
              </a:spcBef>
              <a:buFont typeface="Wingdings" panose="05000000000000000000" pitchFamily="2" charset="2"/>
              <a:buChar char="§"/>
            </a:pPr>
            <a:r>
              <a:rPr lang="en-US" altLang="en-US" sz="1500" dirty="0">
                <a:solidFill>
                  <a:srgbClr val="002060"/>
                </a:solidFill>
                <a:latin typeface="Calibri" panose="020F0502020204030204" pitchFamily="34" charset="0"/>
              </a:rPr>
              <a:t>Increased subcontracting opportunities because Prime Contractors must utilize the subcontracting community.</a:t>
            </a:r>
          </a:p>
          <a:p>
            <a:pPr marL="128588" indent="-128588" defTabSz="514350">
              <a:lnSpc>
                <a:spcPct val="110000"/>
              </a:lnSpc>
              <a:spcBef>
                <a:spcPts val="563"/>
              </a:spcBef>
              <a:buFont typeface="Wingdings" panose="05000000000000000000" pitchFamily="2" charset="2"/>
              <a:buChar char="§"/>
            </a:pPr>
            <a:r>
              <a:rPr lang="en-US" altLang="en-US" sz="1500" dirty="0">
                <a:solidFill>
                  <a:srgbClr val="002060"/>
                </a:solidFill>
                <a:latin typeface="Calibri" panose="020F0502020204030204" pitchFamily="34" charset="0"/>
              </a:rPr>
              <a:t>Simplified procurement process for the City allowing them to procure more work in a shorter period of time.</a:t>
            </a:r>
          </a:p>
          <a:p>
            <a:pPr marL="128588" indent="-128588" defTabSz="514350">
              <a:lnSpc>
                <a:spcPct val="110000"/>
              </a:lnSpc>
              <a:spcBef>
                <a:spcPts val="563"/>
              </a:spcBef>
              <a:buFont typeface="Wingdings" panose="05000000000000000000" pitchFamily="2" charset="2"/>
              <a:buChar char="§"/>
            </a:pPr>
            <a:r>
              <a:rPr lang="en-US" altLang="en-US" sz="1500" dirty="0">
                <a:solidFill>
                  <a:srgbClr val="002060"/>
                </a:solidFill>
                <a:latin typeface="Calibri" panose="020F0502020204030204" pitchFamily="34" charset="0"/>
              </a:rPr>
              <a:t>Multiple projects on multiple sites simultaneously.</a:t>
            </a:r>
          </a:p>
          <a:p>
            <a:pPr marL="0" indent="0" defTabSz="514350">
              <a:lnSpc>
                <a:spcPct val="110000"/>
              </a:lnSpc>
              <a:spcBef>
                <a:spcPts val="563"/>
              </a:spcBef>
              <a:buNone/>
            </a:pPr>
            <a:endParaRPr lang="en-US" sz="1575" dirty="0">
              <a:solidFill>
                <a:srgbClr val="333F48"/>
              </a:solidFill>
              <a:latin typeface="Calibri" panose="020F0502020204030204"/>
            </a:endParaRPr>
          </a:p>
        </p:txBody>
      </p:sp>
      <p:pic>
        <p:nvPicPr>
          <p:cNvPr id="3" name="Picture Placeholder 7" descr="A picture containing drawing&#10;&#10;Description automatically generated">
            <a:extLst>
              <a:ext uri="{FF2B5EF4-FFF2-40B4-BE49-F238E27FC236}">
                <a16:creationId xmlns:a16="http://schemas.microsoft.com/office/drawing/2014/main" id="{C1EB9C43-B030-73CF-43B3-573596C270AB}"/>
              </a:ext>
            </a:extLst>
          </p:cNvPr>
          <p:cNvPicPr>
            <a:picLocks noChangeAspect="1"/>
          </p:cNvPicPr>
          <p:nvPr/>
        </p:nvPicPr>
        <p:blipFill>
          <a:blip r:embed="rId2"/>
          <a:srcRect t="4447" b="4447"/>
          <a:stretch>
            <a:fillRect/>
          </a:stretch>
        </p:blipFill>
        <p:spPr>
          <a:xfrm>
            <a:off x="5597976" y="2096552"/>
            <a:ext cx="1120296" cy="1020165"/>
          </a:xfrm>
          <a:prstGeom prst="rect">
            <a:avLst/>
          </a:prstGeom>
        </p:spPr>
      </p:pic>
      <p:pic>
        <p:nvPicPr>
          <p:cNvPr id="4" name="Picture 3" descr="A close up of a sign&#10;&#10;Description automatically generated">
            <a:extLst>
              <a:ext uri="{FF2B5EF4-FFF2-40B4-BE49-F238E27FC236}">
                <a16:creationId xmlns:a16="http://schemas.microsoft.com/office/drawing/2014/main" id="{66C8773C-C420-29E7-22F4-1C586DD6B55A}"/>
              </a:ext>
            </a:extLst>
          </p:cNvPr>
          <p:cNvPicPr>
            <a:picLocks noChangeAspect="1"/>
          </p:cNvPicPr>
          <p:nvPr/>
        </p:nvPicPr>
        <p:blipFill>
          <a:blip r:embed="rId3"/>
          <a:stretch>
            <a:fillRect/>
          </a:stretch>
        </p:blipFill>
        <p:spPr>
          <a:xfrm>
            <a:off x="6922309" y="2543073"/>
            <a:ext cx="1875086" cy="1147289"/>
          </a:xfrm>
          <a:prstGeom prst="rect">
            <a:avLst/>
          </a:prstGeom>
        </p:spPr>
      </p:pic>
      <p:pic>
        <p:nvPicPr>
          <p:cNvPr id="5" name="Picture 6">
            <a:extLst>
              <a:ext uri="{FF2B5EF4-FFF2-40B4-BE49-F238E27FC236}">
                <a16:creationId xmlns:a16="http://schemas.microsoft.com/office/drawing/2014/main" id="{3B9C1223-F8C1-8205-06AC-79B65E514A99}"/>
              </a:ext>
            </a:extLst>
          </p:cNvPr>
          <p:cNvPicPr>
            <a:picLocks noChangeAspect="1"/>
          </p:cNvPicPr>
          <p:nvPr/>
        </p:nvPicPr>
        <p:blipFill>
          <a:blip r:embed="rId4"/>
          <a:srcRect/>
          <a:stretch/>
        </p:blipFill>
        <p:spPr bwMode="auto">
          <a:xfrm>
            <a:off x="7997849"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460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35CC-E035-46A9-857E-446DB5416CF7}"/>
              </a:ext>
            </a:extLst>
          </p:cNvPr>
          <p:cNvSpPr>
            <a:spLocks noGrp="1"/>
          </p:cNvSpPr>
          <p:nvPr>
            <p:ph type="title"/>
          </p:nvPr>
        </p:nvSpPr>
        <p:spPr>
          <a:xfrm>
            <a:off x="475844" y="608903"/>
            <a:ext cx="8013458" cy="509461"/>
          </a:xfrm>
        </p:spPr>
        <p:txBody>
          <a:bodyPr/>
          <a:lstStyle/>
          <a:p>
            <a:r>
              <a:rPr lang="en-US" dirty="0">
                <a:solidFill>
                  <a:schemeClr val="accent1"/>
                </a:solidFill>
              </a:rPr>
              <a:t>Bidding as a Prime Contractor</a:t>
            </a:r>
          </a:p>
        </p:txBody>
      </p:sp>
      <p:sp>
        <p:nvSpPr>
          <p:cNvPr id="7" name="Text Box 52">
            <a:extLst>
              <a:ext uri="{FF2B5EF4-FFF2-40B4-BE49-F238E27FC236}">
                <a16:creationId xmlns:a16="http://schemas.microsoft.com/office/drawing/2014/main" id="{18C486FE-4A2D-423F-A5C1-3084F0DFFCB0}"/>
              </a:ext>
            </a:extLst>
          </p:cNvPr>
          <p:cNvSpPr txBox="1">
            <a:spLocks noGrp="1" noChangeArrowheads="1"/>
          </p:cNvSpPr>
          <p:nvPr>
            <p:ph type="body" sz="quarter" idx="12"/>
          </p:nvPr>
        </p:nvSpPr>
        <p:spPr bwMode="auto">
          <a:xfrm>
            <a:off x="114300" y="1859756"/>
            <a:ext cx="9029700" cy="81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94" tIns="33698" rIns="67394" bIns="33698" rtlCol="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ct val="50000"/>
              </a:spcBef>
              <a:buNone/>
            </a:pPr>
            <a:r>
              <a:rPr lang="en-US" altLang="en-US" b="1" dirty="0">
                <a:latin typeface="Georgia" panose="02040502050405020303" pitchFamily="18" charset="0"/>
              </a:rPr>
              <a:t>Prime Contractors                                           Prime &amp; Subcontractors</a:t>
            </a:r>
          </a:p>
          <a:p>
            <a:pPr marL="0" indent="0">
              <a:spcBef>
                <a:spcPct val="50000"/>
              </a:spcBef>
              <a:buNone/>
            </a:pPr>
            <a:endParaRPr lang="en-US" altLang="en-US" b="1" dirty="0">
              <a:latin typeface="Georgia" panose="02040502050405020303" pitchFamily="18" charset="0"/>
            </a:endParaRPr>
          </a:p>
        </p:txBody>
      </p:sp>
      <p:pic>
        <p:nvPicPr>
          <p:cNvPr id="8" name="Picture 7">
            <a:extLst>
              <a:ext uri="{FF2B5EF4-FFF2-40B4-BE49-F238E27FC236}">
                <a16:creationId xmlns:a16="http://schemas.microsoft.com/office/drawing/2014/main" id="{91D4BA5D-A085-4D68-999A-307A0B299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7134"/>
            <a:ext cx="9144000" cy="2966987"/>
          </a:xfrm>
          <a:prstGeom prst="rect">
            <a:avLst/>
          </a:prstGeom>
        </p:spPr>
      </p:pic>
      <p:pic>
        <p:nvPicPr>
          <p:cNvPr id="4" name="Picture 6">
            <a:extLst>
              <a:ext uri="{FF2B5EF4-FFF2-40B4-BE49-F238E27FC236}">
                <a16:creationId xmlns:a16="http://schemas.microsoft.com/office/drawing/2014/main" id="{6F60E625-B4BD-72FB-0A2D-9C3226FEF1A1}"/>
              </a:ext>
            </a:extLst>
          </p:cNvPr>
          <p:cNvPicPr>
            <a:picLocks noChangeAspect="1"/>
          </p:cNvPicPr>
          <p:nvPr/>
        </p:nvPicPr>
        <p:blipFill>
          <a:blip r:embed="rId3"/>
          <a:srcRect/>
          <a:stretch/>
        </p:blipFill>
        <p:spPr bwMode="auto">
          <a:xfrm>
            <a:off x="7920373" y="271917"/>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912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B356-D52F-48A6-A7C9-3C25A3D0F59E}"/>
              </a:ext>
            </a:extLst>
          </p:cNvPr>
          <p:cNvSpPr>
            <a:spLocks noGrp="1"/>
          </p:cNvSpPr>
          <p:nvPr>
            <p:ph type="title"/>
          </p:nvPr>
        </p:nvSpPr>
        <p:spPr>
          <a:xfrm>
            <a:off x="552044" y="607295"/>
            <a:ext cx="8013458" cy="509461"/>
          </a:xfrm>
        </p:spPr>
        <p:txBody>
          <a:bodyPr/>
          <a:lstStyle/>
          <a:p>
            <a:r>
              <a:rPr lang="en-US" dirty="0"/>
              <a:t>Part 1 -  Bidding as a Prime Contractor</a:t>
            </a:r>
          </a:p>
        </p:txBody>
      </p:sp>
      <p:sp>
        <p:nvSpPr>
          <p:cNvPr id="4" name="Text Placeholder 3">
            <a:extLst>
              <a:ext uri="{FF2B5EF4-FFF2-40B4-BE49-F238E27FC236}">
                <a16:creationId xmlns:a16="http://schemas.microsoft.com/office/drawing/2014/main" id="{E14F2DC7-0AAE-4F1E-A135-54443F2FF127}"/>
              </a:ext>
            </a:extLst>
          </p:cNvPr>
          <p:cNvSpPr txBox="1">
            <a:spLocks/>
          </p:cNvSpPr>
          <p:nvPr/>
        </p:nvSpPr>
        <p:spPr>
          <a:xfrm>
            <a:off x="4778943" y="2019500"/>
            <a:ext cx="4078706" cy="340734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800">
              <a:spcBef>
                <a:spcPts val="750"/>
              </a:spcBef>
              <a:buNone/>
            </a:pPr>
            <a:r>
              <a:rPr lang="en-US" sz="2100" dirty="0">
                <a:solidFill>
                  <a:srgbClr val="FFFFFF"/>
                </a:solidFill>
                <a:latin typeface="Calibri" panose="020F0502020204030204"/>
              </a:rPr>
              <a:t>             Gordian Documents</a:t>
            </a:r>
          </a:p>
        </p:txBody>
      </p:sp>
      <p:sp>
        <p:nvSpPr>
          <p:cNvPr id="5" name="Text Placeholder 2">
            <a:extLst>
              <a:ext uri="{FF2B5EF4-FFF2-40B4-BE49-F238E27FC236}">
                <a16:creationId xmlns:a16="http://schemas.microsoft.com/office/drawing/2014/main" id="{2B8D83FF-DC8A-4CE9-B959-C18BB1F5274F}"/>
              </a:ext>
            </a:extLst>
          </p:cNvPr>
          <p:cNvSpPr>
            <a:spLocks noGrp="1"/>
          </p:cNvSpPr>
          <p:nvPr>
            <p:ph type="body" sz="quarter" idx="12"/>
          </p:nvPr>
        </p:nvSpPr>
        <p:spPr>
          <a:xfrm>
            <a:off x="552045" y="2245519"/>
            <a:ext cx="3699977" cy="2930129"/>
          </a:xfrm>
        </p:spPr>
        <p:txBody>
          <a:bodyPr>
            <a:normAutofit/>
          </a:bodyPr>
          <a:lstStyle/>
          <a:p>
            <a:pPr>
              <a:defRPr/>
            </a:pPr>
            <a:r>
              <a:rPr lang="en-US" altLang="en-US" sz="1800" b="1" dirty="0">
                <a:latin typeface="Calibri" panose="020F0502020204030204" pitchFamily="34" charset="0"/>
              </a:rPr>
              <a:t>Book 1: </a:t>
            </a:r>
            <a:r>
              <a:rPr lang="en-US" altLang="en-US" sz="1800" dirty="0">
                <a:latin typeface="Calibri" panose="020F0502020204030204" pitchFamily="34" charset="0"/>
              </a:rPr>
              <a:t>Instructions to Bidders and Execution Documents</a:t>
            </a:r>
          </a:p>
          <a:p>
            <a:pPr>
              <a:defRPr/>
            </a:pPr>
            <a:r>
              <a:rPr lang="en-US" altLang="en-US" sz="1800" b="1" dirty="0">
                <a:latin typeface="Calibri" panose="020F0502020204030204" pitchFamily="34" charset="0"/>
              </a:rPr>
              <a:t>Book 2: </a:t>
            </a:r>
            <a:r>
              <a:rPr lang="en-US" altLang="en-US" sz="1800" dirty="0">
                <a:latin typeface="Calibri" panose="020F0502020204030204" pitchFamily="34" charset="0"/>
              </a:rPr>
              <a:t>City’s General Conditions and JOC Special Conditions</a:t>
            </a:r>
          </a:p>
          <a:p>
            <a:pPr>
              <a:defRPr/>
            </a:pPr>
            <a:r>
              <a:rPr lang="en-US" altLang="en-US" sz="1800" b="1" dirty="0">
                <a:latin typeface="Calibri" panose="020F0502020204030204" pitchFamily="34" charset="0"/>
              </a:rPr>
              <a:t>Book 3: </a:t>
            </a:r>
            <a:r>
              <a:rPr lang="en-US" altLang="en-US" sz="1800" dirty="0">
                <a:latin typeface="Calibri" panose="020F0502020204030204" pitchFamily="34" charset="0"/>
              </a:rPr>
              <a:t>Construction Task Catalog</a:t>
            </a:r>
            <a:r>
              <a:rPr lang="en-US" altLang="en-US" sz="1800" baseline="30000" dirty="0">
                <a:latin typeface="Calibri" panose="020F0502020204030204" pitchFamily="34" charset="0"/>
              </a:rPr>
              <a:t>®</a:t>
            </a:r>
          </a:p>
          <a:p>
            <a:pPr>
              <a:defRPr/>
            </a:pPr>
            <a:r>
              <a:rPr lang="en-US" altLang="en-US" sz="1800" b="1" dirty="0">
                <a:latin typeface="Calibri" panose="020F0502020204030204" pitchFamily="34" charset="0"/>
              </a:rPr>
              <a:t>Book 4: </a:t>
            </a:r>
            <a:r>
              <a:rPr lang="en-US" altLang="en-US" sz="1800" dirty="0">
                <a:latin typeface="Calibri" panose="020F0502020204030204" pitchFamily="34" charset="0"/>
              </a:rPr>
              <a:t>Technical Specifications</a:t>
            </a:r>
          </a:p>
          <a:p>
            <a:pPr>
              <a:defRPr/>
            </a:pPr>
            <a:r>
              <a:rPr lang="en-US" altLang="en-US" sz="1800" b="1" dirty="0">
                <a:latin typeface="Calibri" panose="020F0502020204030204" pitchFamily="34" charset="0"/>
              </a:rPr>
              <a:t>Book 5: </a:t>
            </a:r>
            <a:r>
              <a:rPr lang="en-US" altLang="en-US" sz="1800" dirty="0">
                <a:latin typeface="Calibri" panose="020F0502020204030204" pitchFamily="34" charset="0"/>
              </a:rPr>
              <a:t>Clients’ Specifications</a:t>
            </a:r>
          </a:p>
          <a:p>
            <a:pPr marL="0" indent="0">
              <a:buNone/>
            </a:pPr>
            <a:endParaRPr lang="en-US" dirty="0"/>
          </a:p>
        </p:txBody>
      </p:sp>
      <p:pic>
        <p:nvPicPr>
          <p:cNvPr id="6" name="Picture 5">
            <a:extLst>
              <a:ext uri="{FF2B5EF4-FFF2-40B4-BE49-F238E27FC236}">
                <a16:creationId xmlns:a16="http://schemas.microsoft.com/office/drawing/2014/main" id="{5B40BFC8-2942-4CBE-8A3E-0915CBA29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521" y="2394886"/>
            <a:ext cx="3587817" cy="2930893"/>
          </a:xfrm>
          <a:prstGeom prst="rect">
            <a:avLst/>
          </a:prstGeom>
        </p:spPr>
      </p:pic>
      <p:pic>
        <p:nvPicPr>
          <p:cNvPr id="7" name="Picture 6">
            <a:extLst>
              <a:ext uri="{FF2B5EF4-FFF2-40B4-BE49-F238E27FC236}">
                <a16:creationId xmlns:a16="http://schemas.microsoft.com/office/drawing/2014/main" id="{8159812D-B477-F78F-B49D-8BBBC3A62748}"/>
              </a:ext>
            </a:extLst>
          </p:cNvPr>
          <p:cNvPicPr>
            <a:picLocks noChangeAspect="1"/>
          </p:cNvPicPr>
          <p:nvPr/>
        </p:nvPicPr>
        <p:blipFill>
          <a:blip r:embed="rId3"/>
          <a:srcRect/>
          <a:stretch/>
        </p:blipFill>
        <p:spPr bwMode="auto">
          <a:xfrm>
            <a:off x="7920373" y="360747"/>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421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F2AAC5-AA9F-46B3-857E-902F2BD4B918}"/>
              </a:ext>
            </a:extLst>
          </p:cNvPr>
          <p:cNvSpPr>
            <a:spLocks noGrp="1"/>
          </p:cNvSpPr>
          <p:nvPr>
            <p:ph type="title"/>
          </p:nvPr>
        </p:nvSpPr>
        <p:spPr>
          <a:xfrm>
            <a:off x="551433" y="727217"/>
            <a:ext cx="6397044" cy="382096"/>
          </a:xfrm>
        </p:spPr>
        <p:txBody>
          <a:bodyPr>
            <a:noAutofit/>
          </a:bodyPr>
          <a:lstStyle/>
          <a:p>
            <a:r>
              <a:rPr lang="en-US" dirty="0">
                <a:solidFill>
                  <a:schemeClr val="accent1"/>
                </a:solidFill>
              </a:rPr>
              <a:t>Construction Task Catalog (CTC)</a:t>
            </a:r>
          </a:p>
        </p:txBody>
      </p:sp>
      <p:sp>
        <p:nvSpPr>
          <p:cNvPr id="9" name="Text Placeholder 2">
            <a:extLst>
              <a:ext uri="{FF2B5EF4-FFF2-40B4-BE49-F238E27FC236}">
                <a16:creationId xmlns:a16="http://schemas.microsoft.com/office/drawing/2014/main" id="{EE755FA2-C269-482E-8728-1009FFD33677}"/>
              </a:ext>
            </a:extLst>
          </p:cNvPr>
          <p:cNvSpPr>
            <a:spLocks noGrp="1"/>
          </p:cNvSpPr>
          <p:nvPr>
            <p:ph type="body" sz="quarter" idx="12"/>
          </p:nvPr>
        </p:nvSpPr>
        <p:spPr>
          <a:xfrm>
            <a:off x="551433" y="2025453"/>
            <a:ext cx="3490203" cy="2775188"/>
          </a:xfrm>
        </p:spPr>
        <p:txBody>
          <a:bodyPr>
            <a:normAutofit/>
          </a:bodyPr>
          <a:lstStyle/>
          <a:p>
            <a:pPr marL="0" indent="0">
              <a:buNone/>
            </a:pPr>
            <a:r>
              <a:rPr lang="en-US" altLang="en-US" sz="1500" b="1" dirty="0">
                <a:solidFill>
                  <a:srgbClr val="002060"/>
                </a:solidFill>
                <a:latin typeface="Calibri" panose="020F0502020204030204" pitchFamily="34" charset="0"/>
              </a:rPr>
              <a:t>Book 3: Construction Task Catalog</a:t>
            </a:r>
            <a:r>
              <a:rPr lang="en-US" altLang="en-US" sz="1500" b="1" baseline="30000" dirty="0">
                <a:solidFill>
                  <a:srgbClr val="002060"/>
                </a:solidFill>
                <a:latin typeface="Calibri" panose="020F0502020204030204" pitchFamily="34" charset="0"/>
              </a:rPr>
              <a:t>®</a:t>
            </a:r>
            <a:r>
              <a:rPr lang="en-US" altLang="en-US" sz="1500" b="1" dirty="0">
                <a:solidFill>
                  <a:srgbClr val="002060"/>
                </a:solidFill>
                <a:latin typeface="Calibri" panose="020F0502020204030204" pitchFamily="34" charset="0"/>
              </a:rPr>
              <a:t> (CTC) (Link in eProcurement)</a:t>
            </a:r>
          </a:p>
          <a:p>
            <a:pPr>
              <a:buFont typeface="Wingdings" panose="05000000000000000000" pitchFamily="2" charset="2"/>
              <a:buChar char="§"/>
            </a:pPr>
            <a:r>
              <a:rPr lang="en-US" altLang="en-US" sz="1500" dirty="0">
                <a:solidFill>
                  <a:srgbClr val="002060"/>
                </a:solidFill>
                <a:latin typeface="Calibri" panose="020F0502020204030204" pitchFamily="34" charset="0"/>
              </a:rPr>
              <a:t>Catalog of pre-priced construction tasks</a:t>
            </a:r>
          </a:p>
          <a:p>
            <a:pPr>
              <a:buFont typeface="Wingdings" panose="05000000000000000000" pitchFamily="2" charset="2"/>
              <a:buChar char="§"/>
            </a:pPr>
            <a:r>
              <a:rPr lang="en-US" altLang="en-US" sz="1500" dirty="0">
                <a:solidFill>
                  <a:srgbClr val="002060"/>
                </a:solidFill>
                <a:latin typeface="Calibri" panose="020F0502020204030204" pitchFamily="34" charset="0"/>
              </a:rPr>
              <a:t>Organized by CSI </a:t>
            </a:r>
            <a:r>
              <a:rPr lang="en-US" altLang="en-US" sz="1500" dirty="0" err="1">
                <a:solidFill>
                  <a:srgbClr val="002060"/>
                </a:solidFill>
                <a:latin typeface="Calibri" panose="020F0502020204030204" pitchFamily="34" charset="0"/>
              </a:rPr>
              <a:t>MasterFormat</a:t>
            </a:r>
            <a:endParaRPr lang="en-US" altLang="en-US" sz="1500" dirty="0">
              <a:solidFill>
                <a:srgbClr val="002060"/>
              </a:solidFill>
              <a:latin typeface="Calibri" panose="020F0502020204030204" pitchFamily="34" charset="0"/>
            </a:endParaRPr>
          </a:p>
          <a:p>
            <a:pPr>
              <a:buFont typeface="Wingdings" panose="05000000000000000000" pitchFamily="2" charset="2"/>
              <a:buChar char="§"/>
            </a:pPr>
            <a:r>
              <a:rPr lang="en-US" altLang="en-US" sz="1500" dirty="0">
                <a:solidFill>
                  <a:srgbClr val="002060"/>
                </a:solidFill>
                <a:latin typeface="Calibri" panose="020F0502020204030204" pitchFamily="34" charset="0"/>
              </a:rPr>
              <a:t>Prices include local labor, equipment and material (LEM) costs</a:t>
            </a:r>
          </a:p>
          <a:p>
            <a:pPr>
              <a:buFont typeface="Wingdings" panose="05000000000000000000" pitchFamily="2" charset="2"/>
              <a:buChar char="§"/>
            </a:pPr>
            <a:r>
              <a:rPr lang="en-US" altLang="en-US" sz="1500" dirty="0">
                <a:solidFill>
                  <a:srgbClr val="002060"/>
                </a:solidFill>
                <a:latin typeface="Calibri" panose="020F0502020204030204" pitchFamily="34" charset="0"/>
              </a:rPr>
              <a:t>Customized for City’s tasks and standards</a:t>
            </a:r>
          </a:p>
          <a:p>
            <a:pPr>
              <a:buFont typeface="Wingdings" panose="05000000000000000000" pitchFamily="2" charset="2"/>
              <a:buChar char="§"/>
            </a:pPr>
            <a:r>
              <a:rPr lang="en-US" altLang="en-US" sz="1500" dirty="0">
                <a:solidFill>
                  <a:srgbClr val="002060"/>
                </a:solidFill>
                <a:latin typeface="Calibri" panose="020F0502020204030204" pitchFamily="34" charset="0"/>
              </a:rPr>
              <a:t>Prices in the CTC are fixed for the duration of the contract. </a:t>
            </a:r>
          </a:p>
          <a:p>
            <a:pPr marL="0" indent="0">
              <a:buNone/>
            </a:pPr>
            <a:endParaRPr lang="en-US" dirty="0"/>
          </a:p>
        </p:txBody>
      </p:sp>
      <p:pic>
        <p:nvPicPr>
          <p:cNvPr id="10" name="Picture 9">
            <a:extLst>
              <a:ext uri="{FF2B5EF4-FFF2-40B4-BE49-F238E27FC236}">
                <a16:creationId xmlns:a16="http://schemas.microsoft.com/office/drawing/2014/main" id="{807A6D10-5D09-41AB-BC52-C0ABFE093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674" y="2092480"/>
            <a:ext cx="4499436" cy="3027338"/>
          </a:xfrm>
          <a:prstGeom prst="rect">
            <a:avLst/>
          </a:prstGeom>
        </p:spPr>
      </p:pic>
      <p:pic>
        <p:nvPicPr>
          <p:cNvPr id="3" name="Picture 6">
            <a:extLst>
              <a:ext uri="{FF2B5EF4-FFF2-40B4-BE49-F238E27FC236}">
                <a16:creationId xmlns:a16="http://schemas.microsoft.com/office/drawing/2014/main" id="{E69A0B7A-C926-6C8D-4847-B27B022ED00D}"/>
              </a:ext>
            </a:extLst>
          </p:cNvPr>
          <p:cNvPicPr>
            <a:picLocks noChangeAspect="1"/>
          </p:cNvPicPr>
          <p:nvPr/>
        </p:nvPicPr>
        <p:blipFill>
          <a:blip r:embed="rId3"/>
          <a:srcRect/>
          <a:stretch/>
        </p:blipFill>
        <p:spPr bwMode="auto">
          <a:xfrm>
            <a:off x="7920373" y="244294"/>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37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1B396-A8B3-470C-B432-13294BCF4EAB}"/>
              </a:ext>
            </a:extLst>
          </p:cNvPr>
          <p:cNvSpPr/>
          <p:nvPr/>
        </p:nvSpPr>
        <p:spPr>
          <a:xfrm>
            <a:off x="539555" y="1110789"/>
            <a:ext cx="8064895" cy="129779"/>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8">
              <a:defRPr/>
            </a:pPr>
            <a:endParaRPr lang="en-US" sz="1013">
              <a:solidFill>
                <a:prstClr val="white"/>
              </a:solidFill>
              <a:latin typeface="Calibri" panose="020F0502020204030204"/>
            </a:endParaRPr>
          </a:p>
        </p:txBody>
      </p:sp>
      <p:pic>
        <p:nvPicPr>
          <p:cNvPr id="4" name="Picture 2">
            <a:extLst>
              <a:ext uri="{FF2B5EF4-FFF2-40B4-BE49-F238E27FC236}">
                <a16:creationId xmlns:a16="http://schemas.microsoft.com/office/drawing/2014/main" id="{0CDA8B5F-E666-49D9-84C5-715BCC3BE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366" y="6309320"/>
            <a:ext cx="323677" cy="3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ogo, icon&#10;&#10;Description automatically generated">
            <a:extLst>
              <a:ext uri="{FF2B5EF4-FFF2-40B4-BE49-F238E27FC236}">
                <a16:creationId xmlns:a16="http://schemas.microsoft.com/office/drawing/2014/main" id="{EB7730E5-120E-4E36-A392-9CA8D9181E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313" y="6321817"/>
            <a:ext cx="319743" cy="3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Logo&#10;&#10;Description automatically generated">
            <a:extLst>
              <a:ext uri="{FF2B5EF4-FFF2-40B4-BE49-F238E27FC236}">
                <a16:creationId xmlns:a16="http://schemas.microsoft.com/office/drawing/2014/main" id="{13A86B58-92F5-4F3C-B517-29D6711079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7694" y="6334319"/>
            <a:ext cx="289799" cy="29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4">
            <a:extLst>
              <a:ext uri="{FF2B5EF4-FFF2-40B4-BE49-F238E27FC236}">
                <a16:creationId xmlns:a16="http://schemas.microsoft.com/office/drawing/2014/main" id="{91FF11F2-C7C8-45A6-851C-7231C75D44D3}"/>
              </a:ext>
            </a:extLst>
          </p:cNvPr>
          <p:cNvSpPr txBox="1">
            <a:spLocks noChangeArrowheads="1"/>
          </p:cNvSpPr>
          <p:nvPr/>
        </p:nvSpPr>
        <p:spPr bwMode="auto">
          <a:xfrm>
            <a:off x="2020833" y="6345098"/>
            <a:ext cx="1495052"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panose="020B0503020203020204"/>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panose="020B0503020203020204"/>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panose="020B0503020203020204"/>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9pPr>
          </a:lstStyle>
          <a:p>
            <a:pPr defTabSz="514338" fontAlgn="base">
              <a:lnSpc>
                <a:spcPct val="100000"/>
              </a:lnSpc>
              <a:spcBef>
                <a:spcPct val="0"/>
              </a:spcBef>
              <a:spcAft>
                <a:spcPct val="0"/>
              </a:spcAft>
              <a:buNone/>
              <a:defRPr/>
            </a:pPr>
            <a:r>
              <a:rPr lang="en-US" altLang="en-US" sz="1333" dirty="0">
                <a:solidFill>
                  <a:srgbClr val="FFFFFF"/>
                </a:solidFill>
                <a:latin typeface="Roboto Light" panose="02000000000000000000" pitchFamily="2" charset="0"/>
                <a:ea typeface="Roboto Light" panose="02000000000000000000" pitchFamily="2" charset="0"/>
                <a:cs typeface="Roboto Light" panose="02000000000000000000" pitchFamily="2" charset="0"/>
              </a:rPr>
              <a:t>@CHICAGODPS</a:t>
            </a:r>
          </a:p>
        </p:txBody>
      </p:sp>
      <p:sp>
        <p:nvSpPr>
          <p:cNvPr id="9" name="TextBox 15">
            <a:extLst>
              <a:ext uri="{FF2B5EF4-FFF2-40B4-BE49-F238E27FC236}">
                <a16:creationId xmlns:a16="http://schemas.microsoft.com/office/drawing/2014/main" id="{3872D277-07F5-4785-89A4-51A60917B2A3}"/>
              </a:ext>
            </a:extLst>
          </p:cNvPr>
          <p:cNvSpPr txBox="1">
            <a:spLocks noChangeArrowheads="1"/>
          </p:cNvSpPr>
          <p:nvPr/>
        </p:nvSpPr>
        <p:spPr bwMode="auto">
          <a:xfrm>
            <a:off x="935765" y="1903962"/>
            <a:ext cx="30854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panose="020B0503020203020204"/>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panose="020B0503020203020204"/>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panose="020B0503020203020204"/>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9pPr>
          </a:lstStyle>
          <a:p>
            <a:pPr algn="ctr" defTabSz="514338" fontAlgn="base">
              <a:lnSpc>
                <a:spcPct val="100000"/>
              </a:lnSpc>
              <a:spcBef>
                <a:spcPct val="0"/>
              </a:spcBef>
              <a:spcAft>
                <a:spcPct val="0"/>
              </a:spcAft>
              <a:buNone/>
              <a:defRPr/>
            </a:pPr>
            <a:r>
              <a:rPr lang="en-US" altLang="en-US" sz="1600">
                <a:solidFill>
                  <a:srgbClr val="FFFFFF"/>
                </a:solidFill>
                <a:latin typeface="Roboto Medium" panose="02000000000000000000" pitchFamily="2" charset="0"/>
                <a:ea typeface="Roboto Medium" panose="02000000000000000000" pitchFamily="2" charset="0"/>
                <a:cs typeface="Roboto Medium" panose="02000000000000000000" pitchFamily="2" charset="0"/>
              </a:rPr>
              <a:t>RESOURCE GUIDES</a:t>
            </a:r>
          </a:p>
        </p:txBody>
      </p:sp>
      <p:pic>
        <p:nvPicPr>
          <p:cNvPr id="10" name="Picture 9">
            <a:extLst>
              <a:ext uri="{FF2B5EF4-FFF2-40B4-BE49-F238E27FC236}">
                <a16:creationId xmlns:a16="http://schemas.microsoft.com/office/drawing/2014/main" id="{9AEFF3B4-55B0-46C1-A5B1-BFB5253BC3AB}"/>
              </a:ext>
            </a:extLst>
          </p:cNvPr>
          <p:cNvPicPr>
            <a:picLocks noChangeAspect="1"/>
          </p:cNvPicPr>
          <p:nvPr/>
        </p:nvPicPr>
        <p:blipFill rotWithShape="1">
          <a:blip r:embed="rId5"/>
          <a:srcRect l="7203"/>
          <a:stretch/>
        </p:blipFill>
        <p:spPr>
          <a:xfrm>
            <a:off x="5365927" y="1578576"/>
            <a:ext cx="1367325" cy="1791291"/>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F005809C-432C-4BB3-A890-386643003748}"/>
              </a:ext>
            </a:extLst>
          </p:cNvPr>
          <p:cNvPicPr>
            <a:picLocks noChangeAspect="1"/>
          </p:cNvPicPr>
          <p:nvPr/>
        </p:nvPicPr>
        <p:blipFill>
          <a:blip r:embed="rId6"/>
          <a:stretch>
            <a:fillRect/>
          </a:stretch>
        </p:blipFill>
        <p:spPr>
          <a:xfrm>
            <a:off x="6805232" y="1578578"/>
            <a:ext cx="1354400" cy="1764905"/>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9A9477F2-D27E-427C-ACBD-B31846223DDE}"/>
              </a:ext>
            </a:extLst>
          </p:cNvPr>
          <p:cNvPicPr>
            <a:picLocks noChangeAspect="1"/>
          </p:cNvPicPr>
          <p:nvPr/>
        </p:nvPicPr>
        <p:blipFill>
          <a:blip r:embed="rId7"/>
          <a:stretch>
            <a:fillRect/>
          </a:stretch>
        </p:blipFill>
        <p:spPr>
          <a:xfrm>
            <a:off x="5356826" y="3421055"/>
            <a:ext cx="1379841" cy="1804936"/>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CC20E41A-17B4-41C8-A44D-B33F0B07A211}"/>
              </a:ext>
            </a:extLst>
          </p:cNvPr>
          <p:cNvPicPr>
            <a:picLocks noChangeAspect="1"/>
          </p:cNvPicPr>
          <p:nvPr/>
        </p:nvPicPr>
        <p:blipFill>
          <a:blip r:embed="rId8"/>
          <a:stretch>
            <a:fillRect/>
          </a:stretch>
        </p:blipFill>
        <p:spPr>
          <a:xfrm>
            <a:off x="6805234" y="3421057"/>
            <a:ext cx="1354399" cy="1766255"/>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864A6B3E-5FCE-4297-906D-BD64E47C70DF}"/>
              </a:ext>
            </a:extLst>
          </p:cNvPr>
          <p:cNvSpPr txBox="1"/>
          <p:nvPr/>
        </p:nvSpPr>
        <p:spPr>
          <a:xfrm>
            <a:off x="389397" y="2304008"/>
            <a:ext cx="4296239" cy="3046988"/>
          </a:xfrm>
          <a:prstGeom prst="rect">
            <a:avLst/>
          </a:prstGeom>
          <a:noFill/>
        </p:spPr>
        <p:txBody>
          <a:bodyPr wrap="square">
            <a:spAutoFit/>
          </a:bodyPr>
          <a:lstStyle/>
          <a:p>
            <a:pPr marL="160731" indent="-160731" algn="just" defTabSz="514338">
              <a:buFont typeface="Wingdings" pitchFamily="2" charset="2"/>
              <a:buChar char="§"/>
              <a:defRPr/>
            </a:pPr>
            <a:r>
              <a:rPr lang="en-US" sz="1600" dirty="0">
                <a:solidFill>
                  <a:prstClr val="white"/>
                </a:solidFill>
                <a:latin typeface="Calibri" pitchFamily="34" charset="0"/>
                <a:cs typeface="Calibri" panose="020F0502020204030204" pitchFamily="34" charset="0"/>
              </a:rPr>
              <a:t>DPS has published a four-volume set of Resource Guides, expanding on the guiding principle of transparency.</a:t>
            </a:r>
          </a:p>
          <a:p>
            <a:pPr algn="just" defTabSz="514338">
              <a:defRPr/>
            </a:pPr>
            <a:endParaRPr lang="en-US" sz="1600" dirty="0">
              <a:solidFill>
                <a:prstClr val="white"/>
              </a:solidFill>
              <a:latin typeface="Calibri" pitchFamily="34" charset="0"/>
              <a:cs typeface="Calibri" panose="020F0502020204030204" pitchFamily="34" charset="0"/>
            </a:endParaRPr>
          </a:p>
          <a:p>
            <a:pPr marL="160731" indent="-160731" algn="just" defTabSz="514338">
              <a:buFont typeface="Wingdings" pitchFamily="2" charset="2"/>
              <a:buChar char="§"/>
              <a:defRPr/>
            </a:pPr>
            <a:r>
              <a:rPr lang="en-US" sz="1600" dirty="0">
                <a:solidFill>
                  <a:prstClr val="white"/>
                </a:solidFill>
                <a:latin typeface="Calibri" pitchFamily="34" charset="0"/>
                <a:cs typeface="Calibri" panose="020F0502020204030204" pitchFamily="34" charset="0"/>
              </a:rPr>
              <a:t>The Resource Guides were divided into key areas of the procurement process:</a:t>
            </a:r>
          </a:p>
          <a:p>
            <a:pPr marL="417900" lvl="1" indent="-160731" algn="just" defTabSz="514338">
              <a:buFont typeface="Wingdings" pitchFamily="2" charset="2"/>
              <a:buChar char="Ø"/>
              <a:defRPr/>
            </a:pPr>
            <a:r>
              <a:rPr lang="en-US" sz="1600" dirty="0">
                <a:solidFill>
                  <a:prstClr val="white"/>
                </a:solidFill>
                <a:latin typeface="Calibri" pitchFamily="34" charset="0"/>
                <a:cs typeface="Calibri" panose="020F0502020204030204" pitchFamily="34" charset="0"/>
              </a:rPr>
              <a:t>Contract Administration</a:t>
            </a:r>
          </a:p>
          <a:p>
            <a:pPr marL="417900" lvl="1" indent="-160731" algn="just" defTabSz="514338">
              <a:buFont typeface="Wingdings" pitchFamily="2" charset="2"/>
              <a:buChar char="Ø"/>
              <a:defRPr/>
            </a:pPr>
            <a:r>
              <a:rPr lang="en-US" sz="1600" dirty="0">
                <a:solidFill>
                  <a:prstClr val="white"/>
                </a:solidFill>
                <a:latin typeface="Calibri" pitchFamily="34" charset="0"/>
                <a:cs typeface="Calibri" panose="020F0502020204030204" pitchFamily="34" charset="0"/>
              </a:rPr>
              <a:t>Incentives and Programs</a:t>
            </a:r>
          </a:p>
          <a:p>
            <a:pPr marL="417900" lvl="1" indent="-160731" algn="just" defTabSz="514338">
              <a:buFont typeface="Wingdings" pitchFamily="2" charset="2"/>
              <a:buChar char="Ø"/>
              <a:defRPr/>
            </a:pPr>
            <a:r>
              <a:rPr lang="en-US" sz="1600" dirty="0">
                <a:solidFill>
                  <a:prstClr val="white"/>
                </a:solidFill>
                <a:latin typeface="Calibri" pitchFamily="34" charset="0"/>
                <a:cs typeface="Calibri" panose="020F0502020204030204" pitchFamily="34" charset="0"/>
              </a:rPr>
              <a:t>Certification</a:t>
            </a:r>
          </a:p>
          <a:p>
            <a:pPr marL="417900" lvl="1" indent="-160731" algn="just" defTabSz="514338">
              <a:buFont typeface="Wingdings" pitchFamily="2" charset="2"/>
              <a:buChar char="Ø"/>
              <a:defRPr/>
            </a:pPr>
            <a:r>
              <a:rPr lang="en-US" sz="1600" dirty="0">
                <a:solidFill>
                  <a:prstClr val="white"/>
                </a:solidFill>
                <a:latin typeface="Calibri" pitchFamily="34" charset="0"/>
                <a:cs typeface="Calibri" panose="020F0502020204030204" pitchFamily="34" charset="0"/>
              </a:rPr>
              <a:t>Compliance</a:t>
            </a:r>
          </a:p>
          <a:p>
            <a:pPr marL="257168" lvl="1" algn="just" defTabSz="514338">
              <a:defRPr/>
            </a:pPr>
            <a:endParaRPr lang="en-US" sz="1600" dirty="0">
              <a:solidFill>
                <a:prstClr val="white"/>
              </a:solidFill>
              <a:latin typeface="Calibri" pitchFamily="34" charset="0"/>
              <a:cs typeface="Calibri" panose="020F0502020204030204" pitchFamily="34" charset="0"/>
            </a:endParaRPr>
          </a:p>
          <a:p>
            <a:pPr marL="160731" indent="-160731" algn="just" defTabSz="514338">
              <a:buFont typeface="Wingdings" pitchFamily="2" charset="2"/>
              <a:buChar char="§"/>
              <a:defRPr/>
            </a:pPr>
            <a:r>
              <a:rPr lang="en-US" sz="1600" dirty="0">
                <a:solidFill>
                  <a:prstClr val="white"/>
                </a:solidFill>
                <a:latin typeface="Calibri" pitchFamily="34" charset="0"/>
                <a:ea typeface="Roboto" panose="02000000000000000000" pitchFamily="2" charset="0"/>
                <a:cs typeface="Calibri" panose="020F0502020204030204" pitchFamily="34" charset="0"/>
              </a:rPr>
              <a:t>Download now at </a:t>
            </a:r>
            <a:r>
              <a:rPr lang="en-US" sz="1600" dirty="0" err="1">
                <a:solidFill>
                  <a:prstClr val="white"/>
                </a:solidFill>
                <a:latin typeface="Calibri" pitchFamily="34" charset="0"/>
                <a:ea typeface="Roboto" panose="02000000000000000000" pitchFamily="2" charset="0"/>
                <a:cs typeface="Calibri" panose="020F0502020204030204" pitchFamily="34" charset="0"/>
              </a:rPr>
              <a:t>www.chicago.gov</a:t>
            </a:r>
            <a:r>
              <a:rPr lang="en-US" sz="1600" dirty="0">
                <a:solidFill>
                  <a:prstClr val="white"/>
                </a:solidFill>
                <a:latin typeface="Calibri" pitchFamily="34" charset="0"/>
                <a:ea typeface="Roboto" panose="02000000000000000000" pitchFamily="2" charset="0"/>
                <a:cs typeface="Calibri" panose="020F0502020204030204" pitchFamily="34" charset="0"/>
              </a:rPr>
              <a:t>/</a:t>
            </a:r>
            <a:r>
              <a:rPr lang="en-US" sz="1600" dirty="0" err="1">
                <a:solidFill>
                  <a:prstClr val="white"/>
                </a:solidFill>
                <a:latin typeface="Calibri" pitchFamily="34" charset="0"/>
                <a:ea typeface="Roboto" panose="02000000000000000000" pitchFamily="2" charset="0"/>
                <a:cs typeface="Calibri" panose="020F0502020204030204" pitchFamily="34" charset="0"/>
              </a:rPr>
              <a:t>dpsguides</a:t>
            </a:r>
            <a:endParaRPr lang="en-US" sz="1600" dirty="0">
              <a:solidFill>
                <a:prstClr val="white"/>
              </a:solidFill>
              <a:latin typeface="Calibri" pitchFamily="34" charset="0"/>
              <a:ea typeface="Roboto" panose="02000000000000000000" pitchFamily="2" charset="0"/>
              <a:cs typeface="Calibri" panose="020F0502020204030204" pitchFamily="34" charset="0"/>
            </a:endParaRPr>
          </a:p>
        </p:txBody>
      </p:sp>
      <p:sp>
        <p:nvSpPr>
          <p:cNvPr id="21" name="Rectangle 20">
            <a:extLst>
              <a:ext uri="{FF2B5EF4-FFF2-40B4-BE49-F238E27FC236}">
                <a16:creationId xmlns:a16="http://schemas.microsoft.com/office/drawing/2014/main" id="{96CA285E-E6DB-54F0-DF11-6B975E03890E}"/>
              </a:ext>
            </a:extLst>
          </p:cNvPr>
          <p:cNvSpPr/>
          <p:nvPr/>
        </p:nvSpPr>
        <p:spPr>
          <a:xfrm>
            <a:off x="539555" y="5798544"/>
            <a:ext cx="8064895" cy="129779"/>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8">
              <a:defRPr/>
            </a:pPr>
            <a:endParaRPr lang="en-US" sz="1013">
              <a:solidFill>
                <a:prstClr val="white"/>
              </a:solidFill>
              <a:latin typeface="Calibri" panose="020F0502020204030204"/>
            </a:endParaRPr>
          </a:p>
        </p:txBody>
      </p:sp>
    </p:spTree>
    <p:extLst>
      <p:ext uri="{BB962C8B-B14F-4D97-AF65-F5344CB8AC3E}">
        <p14:creationId xmlns:p14="http://schemas.microsoft.com/office/powerpoint/2010/main" val="3577350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ABAB-1F41-4833-AF4A-46F064A51B4E}"/>
              </a:ext>
            </a:extLst>
          </p:cNvPr>
          <p:cNvSpPr>
            <a:spLocks noGrp="1"/>
          </p:cNvSpPr>
          <p:nvPr>
            <p:ph type="title"/>
          </p:nvPr>
        </p:nvSpPr>
        <p:spPr>
          <a:xfrm>
            <a:off x="453344" y="685759"/>
            <a:ext cx="6386216" cy="460648"/>
          </a:xfrm>
        </p:spPr>
        <p:txBody>
          <a:bodyPr>
            <a:noAutofit/>
          </a:bodyPr>
          <a:lstStyle/>
          <a:p>
            <a:r>
              <a:rPr lang="en-US" dirty="0">
                <a:solidFill>
                  <a:schemeClr val="accent1"/>
                </a:solidFill>
              </a:rPr>
              <a:t>Bidding as a Prime Contractor</a:t>
            </a:r>
          </a:p>
        </p:txBody>
      </p:sp>
      <p:sp>
        <p:nvSpPr>
          <p:cNvPr id="3" name="Text Placeholder 2">
            <a:extLst>
              <a:ext uri="{FF2B5EF4-FFF2-40B4-BE49-F238E27FC236}">
                <a16:creationId xmlns:a16="http://schemas.microsoft.com/office/drawing/2014/main" id="{5B483971-1E55-4033-8BA6-3CBF810D76E2}"/>
              </a:ext>
            </a:extLst>
          </p:cNvPr>
          <p:cNvSpPr>
            <a:spLocks noGrp="1"/>
          </p:cNvSpPr>
          <p:nvPr>
            <p:ph type="body" sz="quarter" idx="12"/>
          </p:nvPr>
        </p:nvSpPr>
        <p:spPr>
          <a:xfrm>
            <a:off x="792408" y="1813292"/>
            <a:ext cx="6443967" cy="3717718"/>
          </a:xfrm>
        </p:spPr>
        <p:txBody>
          <a:bodyPr>
            <a:normAutofit fontScale="32500" lnSpcReduction="20000"/>
          </a:bodyPr>
          <a:lstStyle/>
          <a:p>
            <a:pPr marL="0" indent="0">
              <a:buNone/>
            </a:pPr>
            <a:r>
              <a:rPr lang="en-US" altLang="en-US" sz="2625" b="1" dirty="0">
                <a:latin typeface="+mj-lt"/>
                <a:cs typeface="Arial" panose="020B0604020202020204" pitchFamily="34" charset="0"/>
              </a:rPr>
              <a:t>Step 1: Determine direct costs</a:t>
            </a:r>
          </a:p>
          <a:p>
            <a:pPr lvl="1">
              <a:buFont typeface="Wingdings" panose="05000000000000000000" pitchFamily="2" charset="2"/>
              <a:buChar char="§"/>
            </a:pPr>
            <a:r>
              <a:rPr lang="en-US" altLang="en-US" sz="2625" dirty="0">
                <a:latin typeface="+mj-lt"/>
                <a:cs typeface="Arial" panose="020B0604020202020204" pitchFamily="34" charset="0"/>
              </a:rPr>
              <a:t>Analyze the CTC and specifications</a:t>
            </a:r>
          </a:p>
          <a:p>
            <a:pPr lvl="1">
              <a:buFont typeface="Wingdings" panose="05000000000000000000" pitchFamily="2" charset="2"/>
              <a:buChar char="§"/>
            </a:pPr>
            <a:r>
              <a:rPr lang="en-US" altLang="en-US" sz="2625" dirty="0">
                <a:latin typeface="+mj-lt"/>
                <a:cs typeface="Arial" panose="020B0604020202020204" pitchFamily="34" charset="0"/>
              </a:rPr>
              <a:t>Completeness and clarity</a:t>
            </a:r>
          </a:p>
          <a:p>
            <a:pPr lvl="1">
              <a:buFont typeface="Wingdings" panose="05000000000000000000" pitchFamily="2" charset="2"/>
              <a:buChar char="§"/>
            </a:pPr>
            <a:r>
              <a:rPr lang="en-US" altLang="en-US" sz="2625" dirty="0">
                <a:latin typeface="+mj-lt"/>
                <a:cs typeface="Arial" panose="020B0604020202020204" pitchFamily="34" charset="0"/>
              </a:rPr>
              <a:t>Review the CTC price against the direct cost for accomplishing the work</a:t>
            </a:r>
          </a:p>
          <a:p>
            <a:pPr lvl="1">
              <a:buFont typeface="Wingdings" panose="05000000000000000000" pitchFamily="2" charset="2"/>
              <a:buChar char="§"/>
            </a:pPr>
            <a:r>
              <a:rPr lang="en-US" altLang="en-US" sz="2625" dirty="0">
                <a:latin typeface="+mj-lt"/>
                <a:cs typeface="Arial" panose="020B0604020202020204" pitchFamily="34" charset="0"/>
              </a:rPr>
              <a:t>Prices in the CTC do not include subcontractor OH &amp; P</a:t>
            </a:r>
          </a:p>
          <a:p>
            <a:pPr lvl="1">
              <a:buFont typeface="Wingdings" panose="05000000000000000000" pitchFamily="2" charset="2"/>
              <a:buChar char="§"/>
            </a:pPr>
            <a:r>
              <a:rPr lang="en-US" altLang="en-US" sz="2625" dirty="0">
                <a:latin typeface="+mj-lt"/>
                <a:cs typeface="Arial" panose="020B0604020202020204" pitchFamily="34" charset="0"/>
              </a:rPr>
              <a:t>Do you have to increase prices to cover your direct costs?</a:t>
            </a:r>
          </a:p>
          <a:p>
            <a:pPr lvl="1">
              <a:buFont typeface="Wingdings" panose="05000000000000000000" pitchFamily="2" charset="2"/>
              <a:buChar char="§"/>
            </a:pPr>
            <a:r>
              <a:rPr lang="en-US" altLang="en-US" sz="2625" dirty="0">
                <a:latin typeface="+mj-lt"/>
                <a:cs typeface="Arial" panose="020B0604020202020204" pitchFamily="34" charset="0"/>
              </a:rPr>
              <a:t>Depends on the amount of self-performance versus subcontracting</a:t>
            </a:r>
          </a:p>
          <a:p>
            <a:pPr marL="257175" lvl="1" indent="0">
              <a:buNone/>
            </a:pPr>
            <a:endParaRPr lang="en-US" altLang="en-US" sz="2625" dirty="0">
              <a:latin typeface="+mj-lt"/>
              <a:cs typeface="Arial" panose="020B0604020202020204" pitchFamily="34" charset="0"/>
            </a:endParaRPr>
          </a:p>
          <a:p>
            <a:pPr marL="0" indent="0">
              <a:buNone/>
            </a:pPr>
            <a:r>
              <a:rPr lang="en-US" altLang="en-US" sz="2625" b="1" dirty="0">
                <a:latin typeface="+mj-lt"/>
                <a:cs typeface="Arial" panose="020B0604020202020204" pitchFamily="34" charset="0"/>
              </a:rPr>
              <a:t>Step 2: Determine overhead costs &amp; profit expectations</a:t>
            </a:r>
          </a:p>
          <a:p>
            <a:pPr lvl="1">
              <a:buFont typeface="Wingdings" panose="05000000000000000000" pitchFamily="2" charset="2"/>
              <a:buChar char="§"/>
            </a:pPr>
            <a:r>
              <a:rPr lang="en-US" altLang="en-US" sz="2625" dirty="0">
                <a:latin typeface="+mj-lt"/>
                <a:cs typeface="Arial" panose="020B0604020202020204" pitchFamily="34" charset="0"/>
              </a:rPr>
              <a:t>Bonding, insurance, etc.</a:t>
            </a:r>
          </a:p>
          <a:p>
            <a:pPr lvl="1">
              <a:buFont typeface="Wingdings" panose="05000000000000000000" pitchFamily="2" charset="2"/>
              <a:buChar char="§"/>
            </a:pPr>
            <a:r>
              <a:rPr lang="en-US" altLang="en-US" sz="2625" dirty="0">
                <a:latin typeface="+mj-lt"/>
                <a:cs typeface="Arial" panose="020B0604020202020204" pitchFamily="34" charset="0"/>
              </a:rPr>
              <a:t>Main overhead is staffing</a:t>
            </a:r>
          </a:p>
          <a:p>
            <a:pPr lvl="1">
              <a:buFont typeface="Wingdings" panose="05000000000000000000" pitchFamily="2" charset="2"/>
              <a:buChar char="§"/>
            </a:pPr>
            <a:r>
              <a:rPr lang="en-US" altLang="en-US" sz="2625" dirty="0">
                <a:latin typeface="+mj-lt"/>
                <a:cs typeface="Arial" panose="020B0604020202020204" pitchFamily="34" charset="0"/>
              </a:rPr>
              <a:t>How much will it cost to employ the required staff?</a:t>
            </a:r>
          </a:p>
          <a:p>
            <a:pPr marL="257175" lvl="1" indent="0">
              <a:buNone/>
            </a:pPr>
            <a:endParaRPr lang="en-US" altLang="en-US" sz="2625" dirty="0">
              <a:latin typeface="+mj-lt"/>
              <a:cs typeface="Arial" panose="020B0604020202020204" pitchFamily="34" charset="0"/>
            </a:endParaRPr>
          </a:p>
          <a:p>
            <a:pPr marL="0" indent="0">
              <a:buNone/>
            </a:pPr>
            <a:r>
              <a:rPr lang="en-US" altLang="en-US" sz="2625" b="1" dirty="0">
                <a:latin typeface="+mj-lt"/>
                <a:cs typeface="Arial" panose="020B0604020202020204" pitchFamily="34" charset="0"/>
              </a:rPr>
              <a:t>Step 3: Bid normal hours and other than normal hours factors to the prices quoted in the CTC</a:t>
            </a:r>
          </a:p>
          <a:p>
            <a:pPr lvl="1">
              <a:buFont typeface="Wingdings" panose="05000000000000000000" pitchFamily="2" charset="2"/>
              <a:buChar char="§"/>
            </a:pPr>
            <a:r>
              <a:rPr lang="en-US" altLang="en-US" sz="2625" dirty="0">
                <a:latin typeface="+mj-lt"/>
                <a:cs typeface="Arial" panose="020B0604020202020204" pitchFamily="34" charset="0"/>
              </a:rPr>
              <a:t>Applied to all work tasks in the CTC</a:t>
            </a:r>
          </a:p>
          <a:p>
            <a:pPr lvl="1">
              <a:buFont typeface="Wingdings" panose="05000000000000000000" pitchFamily="2" charset="2"/>
              <a:buChar char="§"/>
            </a:pPr>
            <a:r>
              <a:rPr lang="en-US" altLang="en-US" sz="2625" dirty="0">
                <a:latin typeface="+mj-lt"/>
                <a:cs typeface="Arial" panose="020B0604020202020204" pitchFamily="34" charset="0"/>
              </a:rPr>
              <a:t>Must cover direct costs, overhead, and profit</a:t>
            </a:r>
          </a:p>
          <a:p>
            <a:pPr lvl="1">
              <a:buFont typeface="Wingdings" panose="05000000000000000000" pitchFamily="2" charset="2"/>
              <a:buChar char="§"/>
            </a:pPr>
            <a:r>
              <a:rPr lang="en-US" altLang="en-US" sz="2625" dirty="0">
                <a:latin typeface="+mj-lt"/>
                <a:cs typeface="Arial" panose="020B0604020202020204" pitchFamily="34" charset="0"/>
              </a:rPr>
              <a:t>Cannot exclude any tasks</a:t>
            </a:r>
          </a:p>
          <a:p>
            <a:pPr marL="257175" lvl="1" indent="0">
              <a:buNone/>
            </a:pPr>
            <a:endParaRPr lang="en-US" altLang="en-US" sz="2625" dirty="0">
              <a:latin typeface="+mj-lt"/>
              <a:cs typeface="Arial" panose="020B0604020202020204" pitchFamily="34" charset="0"/>
            </a:endParaRPr>
          </a:p>
          <a:p>
            <a:pPr marL="0" indent="0">
              <a:buNone/>
            </a:pPr>
            <a:r>
              <a:rPr lang="en-US" altLang="en-US" sz="2625" b="1" dirty="0">
                <a:latin typeface="+mj-lt"/>
                <a:cs typeface="Arial" panose="020B0604020202020204" pitchFamily="34" charset="0"/>
              </a:rPr>
              <a:t>Step 4: Specify EEO commitments and determine the award criteria figure</a:t>
            </a:r>
          </a:p>
          <a:p>
            <a:pPr lvl="1">
              <a:buFont typeface="Wingdings" panose="05000000000000000000" pitchFamily="2" charset="2"/>
              <a:buChar char="§"/>
            </a:pPr>
            <a:r>
              <a:rPr lang="en-US" altLang="en-US" sz="2625" dirty="0">
                <a:latin typeface="+mj-lt"/>
                <a:cs typeface="Arial" panose="020B0604020202020204" pitchFamily="34" charset="0"/>
              </a:rPr>
              <a:t>The bid forms will walk bidders through the calculations</a:t>
            </a:r>
          </a:p>
          <a:p>
            <a:pPr marL="257175" lvl="1" indent="0">
              <a:buNone/>
            </a:pPr>
            <a:endParaRPr lang="en-US" sz="2625" dirty="0">
              <a:latin typeface="+mj-lt"/>
              <a:cs typeface="Tahoma"/>
            </a:endParaRPr>
          </a:p>
          <a:p>
            <a:pPr marL="257175" lvl="1" indent="0">
              <a:buNone/>
            </a:pPr>
            <a:r>
              <a:rPr lang="en-US" sz="2625" dirty="0">
                <a:latin typeface="+mj-lt"/>
                <a:cs typeface="Tahoma"/>
              </a:rPr>
              <a:t>                            * Low bidder is based on the lowest award criteria figure</a:t>
            </a:r>
          </a:p>
        </p:txBody>
      </p:sp>
      <p:pic>
        <p:nvPicPr>
          <p:cNvPr id="4" name="Picture 9" descr="WORKING HOURS.png">
            <a:extLst>
              <a:ext uri="{FF2B5EF4-FFF2-40B4-BE49-F238E27FC236}">
                <a16:creationId xmlns:a16="http://schemas.microsoft.com/office/drawing/2014/main" id="{3EA55619-18A5-4BEA-9E57-F743EF3A20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9560" y="2358516"/>
            <a:ext cx="813494" cy="227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1824D0D2-8053-653B-2F0B-043E01A088BE}"/>
              </a:ext>
            </a:extLst>
          </p:cNvPr>
          <p:cNvPicPr>
            <a:picLocks noChangeAspect="1"/>
          </p:cNvPicPr>
          <p:nvPr/>
        </p:nvPicPr>
        <p:blipFill>
          <a:blip r:embed="rId3"/>
          <a:srcRect/>
          <a:stretch/>
        </p:blipFill>
        <p:spPr bwMode="auto">
          <a:xfrm>
            <a:off x="7920373"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463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B356-D52F-48A6-A7C9-3C25A3D0F59E}"/>
              </a:ext>
            </a:extLst>
          </p:cNvPr>
          <p:cNvSpPr>
            <a:spLocks noGrp="1"/>
          </p:cNvSpPr>
          <p:nvPr>
            <p:ph type="title"/>
          </p:nvPr>
        </p:nvSpPr>
        <p:spPr>
          <a:xfrm>
            <a:off x="425044" y="616449"/>
            <a:ext cx="8013458" cy="509461"/>
          </a:xfrm>
        </p:spPr>
        <p:txBody>
          <a:bodyPr/>
          <a:lstStyle/>
          <a:p>
            <a:r>
              <a:rPr lang="en-US" dirty="0"/>
              <a:t>Bidding as a Prime Contractor</a:t>
            </a:r>
          </a:p>
        </p:txBody>
      </p:sp>
      <p:sp>
        <p:nvSpPr>
          <p:cNvPr id="4" name="Text Placeholder 2">
            <a:extLst>
              <a:ext uri="{FF2B5EF4-FFF2-40B4-BE49-F238E27FC236}">
                <a16:creationId xmlns:a16="http://schemas.microsoft.com/office/drawing/2014/main" id="{E604717E-FFA8-410A-99CC-CD37B712DFC6}"/>
              </a:ext>
            </a:extLst>
          </p:cNvPr>
          <p:cNvSpPr txBox="1">
            <a:spLocks/>
          </p:cNvSpPr>
          <p:nvPr/>
        </p:nvSpPr>
        <p:spPr>
          <a:xfrm>
            <a:off x="425044" y="1971675"/>
            <a:ext cx="4375556" cy="2914650"/>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257114">
              <a:spcBef>
                <a:spcPts val="563"/>
              </a:spcBef>
              <a:buNone/>
              <a:defRPr/>
            </a:pPr>
            <a:r>
              <a:rPr lang="en-US" sz="1200" b="1" dirty="0">
                <a:solidFill>
                  <a:srgbClr val="FFFFFF"/>
                </a:solidFill>
                <a:latin typeface="Calibri" panose="020F0502020204030204"/>
              </a:rPr>
              <a:t>Preferred method for analyzing the price in the CTC versus your costs</a:t>
            </a:r>
          </a:p>
          <a:p>
            <a:pPr marL="128588" indent="-128588" defTabSz="257114">
              <a:spcBef>
                <a:spcPts val="563"/>
              </a:spcBef>
              <a:buFont typeface="Wingdings" panose="05000000000000000000" pitchFamily="2" charset="2"/>
              <a:buChar char="§"/>
              <a:defRPr/>
            </a:pPr>
            <a:r>
              <a:rPr lang="en-US" sz="1200" dirty="0">
                <a:solidFill>
                  <a:srgbClr val="FFFFFF"/>
                </a:solidFill>
                <a:latin typeface="Calibri" panose="020F0502020204030204"/>
              </a:rPr>
              <a:t>Select a comparable project from your files (more than one)</a:t>
            </a:r>
          </a:p>
          <a:p>
            <a:pPr marL="417812" lvl="1" indent="-160697" defTabSz="257114">
              <a:spcBef>
                <a:spcPts val="281"/>
              </a:spcBef>
              <a:buFont typeface="Arial"/>
              <a:buChar char="–"/>
              <a:defRPr/>
            </a:pPr>
            <a:r>
              <a:rPr lang="en-US" sz="1200" dirty="0">
                <a:solidFill>
                  <a:srgbClr val="FFFFFF"/>
                </a:solidFill>
                <a:latin typeface="Calibri" panose="020F0502020204030204"/>
              </a:rPr>
              <a:t>Example: The project you selected paid you $82,323.00</a:t>
            </a:r>
          </a:p>
          <a:p>
            <a:pPr marL="128588" indent="-128588" defTabSz="257114">
              <a:spcBef>
                <a:spcPts val="563"/>
              </a:spcBef>
              <a:buFont typeface="Wingdings" panose="05000000000000000000" pitchFamily="2" charset="2"/>
              <a:buChar char="§"/>
              <a:defRPr/>
            </a:pPr>
            <a:r>
              <a:rPr lang="en-US" sz="1200" dirty="0">
                <a:solidFill>
                  <a:srgbClr val="FFFFFF"/>
                </a:solidFill>
                <a:latin typeface="Calibri" panose="020F0502020204030204"/>
              </a:rPr>
              <a:t>Build a price proposal from the CTC at a factor of 1.0000 (i.e., no adjustment)</a:t>
            </a:r>
          </a:p>
          <a:p>
            <a:pPr marL="417812" lvl="1" indent="-160697" defTabSz="257114">
              <a:spcBef>
                <a:spcPts val="281"/>
              </a:spcBef>
              <a:buFont typeface="Arial"/>
              <a:buChar char="–"/>
              <a:defRPr/>
            </a:pPr>
            <a:r>
              <a:rPr lang="en-US" sz="1200" dirty="0">
                <a:solidFill>
                  <a:srgbClr val="FFFFFF"/>
                </a:solidFill>
                <a:latin typeface="Calibri" panose="020F0502020204030204"/>
              </a:rPr>
              <a:t>Price from the CTC = $75,746.00</a:t>
            </a:r>
          </a:p>
          <a:p>
            <a:pPr marL="128588" indent="-128588" defTabSz="257114">
              <a:spcBef>
                <a:spcPts val="563"/>
              </a:spcBef>
              <a:buFont typeface="Wingdings" panose="05000000000000000000" pitchFamily="2" charset="2"/>
              <a:buChar char="§"/>
              <a:defRPr/>
            </a:pPr>
            <a:r>
              <a:rPr lang="en-US" sz="1200" dirty="0">
                <a:solidFill>
                  <a:srgbClr val="FFFFFF"/>
                </a:solidFill>
                <a:latin typeface="Calibri" panose="020F0502020204030204"/>
              </a:rPr>
              <a:t>Calculate the adjustment factor</a:t>
            </a:r>
          </a:p>
          <a:p>
            <a:pPr marL="417812" lvl="1" indent="-160697" defTabSz="257114">
              <a:spcBef>
                <a:spcPts val="281"/>
              </a:spcBef>
              <a:buFont typeface="Arial"/>
              <a:buChar char="–"/>
              <a:defRPr/>
            </a:pPr>
            <a:r>
              <a:rPr lang="en-US" sz="1200" dirty="0">
                <a:solidFill>
                  <a:srgbClr val="FFFFFF"/>
                </a:solidFill>
                <a:latin typeface="Calibri" panose="020F0502020204030204"/>
              </a:rPr>
              <a:t>If you were satisfied with the $82,323.00 (i.e., covers your direct costs, OH &amp; profit)</a:t>
            </a:r>
          </a:p>
          <a:p>
            <a:pPr marL="417812" lvl="1" indent="-160697" defTabSz="257114">
              <a:spcBef>
                <a:spcPts val="281"/>
              </a:spcBef>
              <a:buFont typeface="Arial"/>
              <a:buChar char="–"/>
              <a:defRPr/>
            </a:pPr>
            <a:r>
              <a:rPr lang="en-US" sz="1200" dirty="0">
                <a:solidFill>
                  <a:srgbClr val="FFFFFF"/>
                </a:solidFill>
                <a:latin typeface="Calibri" panose="020F0502020204030204"/>
              </a:rPr>
              <a:t>You would need an adjustment factor of: ($82,323.00 / $75,746.00) = 1.0868</a:t>
            </a:r>
          </a:p>
          <a:p>
            <a:pPr marL="417812" lvl="1" indent="-160697" defTabSz="257114">
              <a:spcBef>
                <a:spcPts val="281"/>
              </a:spcBef>
              <a:buFont typeface="Arial"/>
              <a:buChar char="–"/>
              <a:defRPr/>
            </a:pPr>
            <a:endParaRPr lang="en-US" sz="1200" b="1" dirty="0">
              <a:solidFill>
                <a:srgbClr val="FFFFFF"/>
              </a:solidFill>
              <a:latin typeface="Calibri" panose="020F0502020204030204"/>
            </a:endParaRPr>
          </a:p>
          <a:p>
            <a:pPr marL="0" indent="0" defTabSz="514350">
              <a:spcBef>
                <a:spcPts val="563"/>
              </a:spcBef>
              <a:buNone/>
            </a:pPr>
            <a:r>
              <a:rPr lang="en-US" sz="1200" b="1" dirty="0">
                <a:solidFill>
                  <a:srgbClr val="FFFFFF"/>
                </a:solidFill>
                <a:latin typeface="Calibri" panose="020F0502020204030204"/>
              </a:rPr>
              <a:t>Don’t Stop There – Select More Than One Project!</a:t>
            </a:r>
          </a:p>
        </p:txBody>
      </p:sp>
      <p:sp>
        <p:nvSpPr>
          <p:cNvPr id="5" name="Rectangle 4">
            <a:extLst>
              <a:ext uri="{FF2B5EF4-FFF2-40B4-BE49-F238E27FC236}">
                <a16:creationId xmlns:a16="http://schemas.microsoft.com/office/drawing/2014/main" id="{E325FE9C-29CF-45AB-8BDC-6BA0EFBE50B7}"/>
              </a:ext>
            </a:extLst>
          </p:cNvPr>
          <p:cNvSpPr/>
          <p:nvPr/>
        </p:nvSpPr>
        <p:spPr>
          <a:xfrm>
            <a:off x="272930" y="5079549"/>
            <a:ext cx="4366804" cy="385763"/>
          </a:xfrm>
          <a:prstGeom prst="rect">
            <a:avLst/>
          </a:prstGeom>
          <a:noFill/>
          <a:ln w="3175" cmpd="sng"/>
        </p:spPr>
        <p:style>
          <a:lnRef idx="2">
            <a:schemeClr val="accent1"/>
          </a:lnRef>
          <a:fillRef idx="1">
            <a:schemeClr val="lt1"/>
          </a:fillRef>
          <a:effectRef idx="0">
            <a:schemeClr val="accent1"/>
          </a:effectRef>
          <a:fontRef idx="minor">
            <a:schemeClr val="dk1"/>
          </a:fontRef>
        </p:style>
        <p:txBody>
          <a:bodyPr anchor="ctr"/>
          <a:lstStyle/>
          <a:p>
            <a:pPr algn="ctr" defTabSz="514350">
              <a:defRPr/>
            </a:pPr>
            <a:r>
              <a:rPr lang="en-US" sz="1125" dirty="0">
                <a:solidFill>
                  <a:srgbClr val="FFFFFF"/>
                </a:solidFill>
                <a:latin typeface="Calibri" panose="020F0502020204030204" pitchFamily="34" charset="0"/>
                <a:cs typeface="Tahoma"/>
              </a:rPr>
              <a:t>Dollar amounts and adjustment factor used above are for example </a:t>
            </a:r>
          </a:p>
          <a:p>
            <a:pPr algn="ctr" defTabSz="514350">
              <a:defRPr/>
            </a:pPr>
            <a:r>
              <a:rPr lang="en-US" sz="1125" dirty="0">
                <a:solidFill>
                  <a:srgbClr val="FFFFFF"/>
                </a:solidFill>
                <a:latin typeface="Calibri" panose="020F0502020204030204" pitchFamily="34" charset="0"/>
                <a:cs typeface="Tahoma"/>
              </a:rPr>
              <a:t>purposes only.</a:t>
            </a:r>
          </a:p>
        </p:txBody>
      </p:sp>
      <p:pic>
        <p:nvPicPr>
          <p:cNvPr id="6" name="Picture 3">
            <a:extLst>
              <a:ext uri="{FF2B5EF4-FFF2-40B4-BE49-F238E27FC236}">
                <a16:creationId xmlns:a16="http://schemas.microsoft.com/office/drawing/2014/main" id="{0C49C9D0-D185-4146-B49E-F0CA67BC2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7195" b="15593"/>
          <a:stretch>
            <a:fillRect/>
          </a:stretch>
        </p:blipFill>
        <p:spPr bwMode="auto">
          <a:xfrm>
            <a:off x="4739129" y="2163898"/>
            <a:ext cx="4285893" cy="308980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FF715B-4296-D2D5-BEEA-698051950DC5}"/>
              </a:ext>
            </a:extLst>
          </p:cNvPr>
          <p:cNvPicPr>
            <a:picLocks noChangeAspect="1"/>
          </p:cNvPicPr>
          <p:nvPr/>
        </p:nvPicPr>
        <p:blipFill>
          <a:blip r:embed="rId3"/>
          <a:srcRect/>
          <a:stretch/>
        </p:blipFill>
        <p:spPr bwMode="auto">
          <a:xfrm>
            <a:off x="7876623"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665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BA93-EAF7-4C24-AECB-612AE171140E}"/>
              </a:ext>
            </a:extLst>
          </p:cNvPr>
          <p:cNvSpPr>
            <a:spLocks noGrp="1"/>
          </p:cNvSpPr>
          <p:nvPr>
            <p:ph type="title"/>
          </p:nvPr>
        </p:nvSpPr>
        <p:spPr>
          <a:xfrm>
            <a:off x="518020" y="740851"/>
            <a:ext cx="6380801" cy="382096"/>
          </a:xfrm>
        </p:spPr>
        <p:txBody>
          <a:bodyPr>
            <a:noAutofit/>
          </a:bodyPr>
          <a:lstStyle/>
          <a:p>
            <a:r>
              <a:rPr lang="en-US" dirty="0">
                <a:solidFill>
                  <a:schemeClr val="accent1"/>
                </a:solidFill>
              </a:rPr>
              <a:t>Bidding as a Prime Contractor</a:t>
            </a:r>
          </a:p>
        </p:txBody>
      </p:sp>
      <p:sp>
        <p:nvSpPr>
          <p:cNvPr id="3" name="Text Placeholder 2">
            <a:extLst>
              <a:ext uri="{FF2B5EF4-FFF2-40B4-BE49-F238E27FC236}">
                <a16:creationId xmlns:a16="http://schemas.microsoft.com/office/drawing/2014/main" id="{10325DA1-B77D-4F20-B85D-18CCE5DD4318}"/>
              </a:ext>
            </a:extLst>
          </p:cNvPr>
          <p:cNvSpPr>
            <a:spLocks noGrp="1"/>
          </p:cNvSpPr>
          <p:nvPr>
            <p:ph type="body" sz="quarter" idx="12"/>
          </p:nvPr>
        </p:nvSpPr>
        <p:spPr>
          <a:xfrm>
            <a:off x="643872" y="1899935"/>
            <a:ext cx="7991170" cy="3552034"/>
          </a:xfrm>
        </p:spPr>
        <p:txBody>
          <a:bodyPr>
            <a:normAutofit/>
          </a:bodyPr>
          <a:lstStyle/>
          <a:p>
            <a:pPr marL="0" indent="0" defTabSz="257114">
              <a:buNone/>
              <a:defRPr/>
            </a:pPr>
            <a:r>
              <a:rPr lang="en-US" sz="1425" b="1" dirty="0">
                <a:solidFill>
                  <a:srgbClr val="002060"/>
                </a:solidFill>
                <a:latin typeface="+mj-lt"/>
              </a:rPr>
              <a:t>Tips for being a successful JOC Contractor</a:t>
            </a:r>
          </a:p>
          <a:p>
            <a:pPr defTabSz="257114">
              <a:buFont typeface="Wingdings" panose="05000000000000000000" pitchFamily="2" charset="2"/>
              <a:buChar char="§"/>
              <a:defRPr/>
            </a:pPr>
            <a:r>
              <a:rPr lang="en-US" sz="1425" dirty="0">
                <a:solidFill>
                  <a:srgbClr val="002060"/>
                </a:solidFill>
                <a:latin typeface="+mj-lt"/>
              </a:rPr>
              <a:t>Bid correctly</a:t>
            </a:r>
          </a:p>
          <a:p>
            <a:pPr marL="417812" lvl="1" indent="-160697" defTabSz="257114">
              <a:buFont typeface="Arial"/>
              <a:buChar char="–"/>
              <a:defRPr/>
            </a:pPr>
            <a:r>
              <a:rPr lang="en-US" sz="1425" dirty="0">
                <a:solidFill>
                  <a:srgbClr val="002060"/>
                </a:solidFill>
                <a:latin typeface="+mj-lt"/>
              </a:rPr>
              <a:t>Anticipate the type of work the City expects to complete using JOC</a:t>
            </a:r>
          </a:p>
          <a:p>
            <a:pPr marL="417812" lvl="1" indent="-160697" defTabSz="257114">
              <a:buFont typeface="Arial"/>
              <a:buChar char="–"/>
              <a:defRPr/>
            </a:pPr>
            <a:r>
              <a:rPr lang="en-US" sz="1425" dirty="0">
                <a:solidFill>
                  <a:srgbClr val="002060"/>
                </a:solidFill>
                <a:latin typeface="+mj-lt"/>
              </a:rPr>
              <a:t>Depends on the contract.</a:t>
            </a:r>
          </a:p>
          <a:p>
            <a:pPr marL="417812" lvl="1" indent="-160697" defTabSz="257114">
              <a:buFont typeface="Arial"/>
              <a:buChar char="–"/>
              <a:defRPr/>
            </a:pPr>
            <a:r>
              <a:rPr lang="en-US" sz="1425" dirty="0">
                <a:solidFill>
                  <a:srgbClr val="002060"/>
                </a:solidFill>
                <a:latin typeface="+mj-lt"/>
              </a:rPr>
              <a:t>At the pre-bid meeting, there are slides detailing the type of work used under the previous JOC contract.</a:t>
            </a:r>
          </a:p>
          <a:p>
            <a:pPr marL="417812" lvl="1" indent="-160697" defTabSz="257114">
              <a:buFont typeface="Arial"/>
              <a:buChar char="–"/>
              <a:defRPr/>
            </a:pPr>
            <a:r>
              <a:rPr lang="en-US" sz="1425" dirty="0">
                <a:solidFill>
                  <a:srgbClr val="002060"/>
                </a:solidFill>
                <a:latin typeface="+mj-lt"/>
              </a:rPr>
              <a:t>Analyze the prices in the CTC versus your costs</a:t>
            </a:r>
          </a:p>
          <a:p>
            <a:pPr marL="417812" lvl="1" indent="-160697" defTabSz="257114">
              <a:buFont typeface="Arial"/>
              <a:buChar char="–"/>
              <a:defRPr/>
            </a:pPr>
            <a:r>
              <a:rPr lang="en-US" sz="1425" dirty="0">
                <a:solidFill>
                  <a:srgbClr val="002060"/>
                </a:solidFill>
                <a:latin typeface="+mj-lt"/>
              </a:rPr>
              <a:t>Run sample projects.</a:t>
            </a:r>
          </a:p>
          <a:p>
            <a:pPr marL="417812" lvl="1" indent="-160697" defTabSz="257114">
              <a:buFont typeface="Arial"/>
              <a:buChar char="–"/>
              <a:defRPr/>
            </a:pPr>
            <a:r>
              <a:rPr lang="en-US" sz="1425" dirty="0">
                <a:solidFill>
                  <a:srgbClr val="002060"/>
                </a:solidFill>
                <a:latin typeface="+mj-lt"/>
              </a:rPr>
              <a:t>Determine factors required to adjust prices in CTC to cover your direct costs, overhead, and profit.</a:t>
            </a:r>
          </a:p>
          <a:p>
            <a:pPr defTabSz="257114">
              <a:buFont typeface="Wingdings" panose="05000000000000000000" pitchFamily="2" charset="2"/>
              <a:buChar char="§"/>
              <a:defRPr/>
            </a:pPr>
            <a:r>
              <a:rPr lang="en-US" sz="1425" dirty="0">
                <a:solidFill>
                  <a:srgbClr val="002060"/>
                </a:solidFill>
                <a:latin typeface="+mj-lt"/>
              </a:rPr>
              <a:t>Staff correctly</a:t>
            </a:r>
          </a:p>
          <a:p>
            <a:pPr defTabSz="257114">
              <a:buFont typeface="Wingdings" panose="05000000000000000000" pitchFamily="2" charset="2"/>
              <a:buChar char="§"/>
              <a:defRPr/>
            </a:pPr>
            <a:endParaRPr lang="en-US" sz="1425" dirty="0">
              <a:solidFill>
                <a:srgbClr val="002060"/>
              </a:solidFill>
              <a:latin typeface="+mj-lt"/>
            </a:endParaRPr>
          </a:p>
          <a:p>
            <a:pPr marL="0" indent="0" defTabSz="257114">
              <a:buNone/>
              <a:defRPr/>
            </a:pPr>
            <a:r>
              <a:rPr lang="en-US" sz="1425" dirty="0">
                <a:solidFill>
                  <a:srgbClr val="002060"/>
                </a:solidFill>
                <a:latin typeface="+mj-lt"/>
                <a:cs typeface="Tahoma"/>
              </a:rPr>
              <a:t>The bid factors and quality of staff affect whether or not a contractor can meet the performance standards</a:t>
            </a:r>
            <a:endParaRPr lang="en-US" sz="1425" dirty="0">
              <a:solidFill>
                <a:srgbClr val="002060"/>
              </a:solidFill>
              <a:latin typeface="+mj-lt"/>
            </a:endParaRPr>
          </a:p>
        </p:txBody>
      </p:sp>
      <p:pic>
        <p:nvPicPr>
          <p:cNvPr id="5" name="Picture 6">
            <a:extLst>
              <a:ext uri="{FF2B5EF4-FFF2-40B4-BE49-F238E27FC236}">
                <a16:creationId xmlns:a16="http://schemas.microsoft.com/office/drawing/2014/main" id="{70ED5FF4-7149-40DC-F78E-6BAB0C215871}"/>
              </a:ext>
            </a:extLst>
          </p:cNvPr>
          <p:cNvPicPr>
            <a:picLocks noChangeAspect="1"/>
          </p:cNvPicPr>
          <p:nvPr/>
        </p:nvPicPr>
        <p:blipFill>
          <a:blip r:embed="rId2"/>
          <a:srcRect/>
          <a:stretch/>
        </p:blipFill>
        <p:spPr bwMode="auto">
          <a:xfrm>
            <a:off x="7949566"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896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0CC986-593B-49C4-99E1-5970AB25541D}"/>
              </a:ext>
            </a:extLst>
          </p:cNvPr>
          <p:cNvSpPr>
            <a:spLocks noGrp="1"/>
          </p:cNvSpPr>
          <p:nvPr>
            <p:ph type="title"/>
          </p:nvPr>
        </p:nvSpPr>
        <p:spPr>
          <a:xfrm>
            <a:off x="476365" y="578588"/>
            <a:ext cx="7948489" cy="857250"/>
          </a:xfrm>
        </p:spPr>
        <p:txBody>
          <a:bodyPr>
            <a:normAutofit/>
          </a:bodyPr>
          <a:lstStyle/>
          <a:p>
            <a:r>
              <a:rPr lang="en-US" dirty="0"/>
              <a:t>Getting Involved!</a:t>
            </a:r>
          </a:p>
        </p:txBody>
      </p:sp>
      <p:sp>
        <p:nvSpPr>
          <p:cNvPr id="5" name="Text Placeholder 2">
            <a:extLst>
              <a:ext uri="{FF2B5EF4-FFF2-40B4-BE49-F238E27FC236}">
                <a16:creationId xmlns:a16="http://schemas.microsoft.com/office/drawing/2014/main" id="{BC425DA0-E17B-4254-82FB-DE9229125C1A}"/>
              </a:ext>
            </a:extLst>
          </p:cNvPr>
          <p:cNvSpPr txBox="1">
            <a:spLocks/>
          </p:cNvSpPr>
          <p:nvPr/>
        </p:nvSpPr>
        <p:spPr>
          <a:xfrm>
            <a:off x="620820" y="2060549"/>
            <a:ext cx="7659580" cy="3543753"/>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257114">
              <a:spcBef>
                <a:spcPts val="563"/>
              </a:spcBef>
              <a:buNone/>
              <a:defRPr/>
            </a:pPr>
            <a:r>
              <a:rPr lang="en-US" sz="1800" b="1">
                <a:solidFill>
                  <a:srgbClr val="FFFFFF"/>
                </a:solidFill>
                <a:latin typeface="Calibri" panose="020F0502020204030204"/>
              </a:rPr>
              <a:t>Getting involved in the JOC program</a:t>
            </a:r>
          </a:p>
          <a:p>
            <a:pPr marL="128588" indent="-128588" defTabSz="257114">
              <a:spcBef>
                <a:spcPts val="563"/>
              </a:spcBef>
              <a:buFont typeface="Wingdings" panose="05000000000000000000" pitchFamily="2" charset="2"/>
              <a:buChar char="§"/>
              <a:defRPr/>
            </a:pPr>
            <a:r>
              <a:rPr lang="en-US" sz="1800">
                <a:solidFill>
                  <a:srgbClr val="FFFFFF"/>
                </a:solidFill>
                <a:latin typeface="Calibri" panose="020F0502020204030204"/>
              </a:rPr>
              <a:t>Analyze the JOC programs in the Chicago area and any other areas you are willing to work.</a:t>
            </a:r>
          </a:p>
          <a:p>
            <a:pPr marL="128588" indent="-128588" defTabSz="257114">
              <a:spcBef>
                <a:spcPts val="563"/>
              </a:spcBef>
              <a:buFont typeface="Wingdings" panose="05000000000000000000" pitchFamily="2" charset="2"/>
              <a:buChar char="§"/>
              <a:defRPr/>
            </a:pPr>
            <a:endParaRPr lang="en-US" sz="1800">
              <a:solidFill>
                <a:srgbClr val="FFFFFF"/>
              </a:solidFill>
              <a:latin typeface="Calibri" panose="020F0502020204030204"/>
            </a:endParaRPr>
          </a:p>
          <a:p>
            <a:pPr marL="128588" indent="-128588" defTabSz="257114">
              <a:spcBef>
                <a:spcPts val="563"/>
              </a:spcBef>
              <a:buFont typeface="Wingdings" panose="05000000000000000000" pitchFamily="2" charset="2"/>
              <a:buChar char="§"/>
              <a:defRPr/>
            </a:pPr>
            <a:r>
              <a:rPr lang="en-US" sz="1800">
                <a:solidFill>
                  <a:srgbClr val="FFFFFF"/>
                </a:solidFill>
                <a:latin typeface="Calibri" panose="020F0502020204030204"/>
              </a:rPr>
              <a:t>Identify those programs whose Scope of Work relates to your work.</a:t>
            </a:r>
          </a:p>
          <a:p>
            <a:pPr marL="128588" indent="-128588" defTabSz="257114">
              <a:spcBef>
                <a:spcPts val="563"/>
              </a:spcBef>
              <a:buFont typeface="Wingdings" panose="05000000000000000000" pitchFamily="2" charset="2"/>
              <a:buChar char="§"/>
              <a:defRPr/>
            </a:pPr>
            <a:endParaRPr lang="en-US" sz="1800">
              <a:solidFill>
                <a:srgbClr val="FFFFFF"/>
              </a:solidFill>
              <a:latin typeface="Calibri" panose="020F0502020204030204"/>
            </a:endParaRPr>
          </a:p>
          <a:p>
            <a:pPr marL="128588" indent="-128588" defTabSz="257114">
              <a:spcBef>
                <a:spcPts val="563"/>
              </a:spcBef>
              <a:buFont typeface="Wingdings" panose="05000000000000000000" pitchFamily="2" charset="2"/>
              <a:buChar char="§"/>
              <a:defRPr/>
            </a:pPr>
            <a:r>
              <a:rPr lang="en-US" sz="1800">
                <a:solidFill>
                  <a:srgbClr val="FFFFFF"/>
                </a:solidFill>
                <a:latin typeface="Calibri" panose="020F0502020204030204"/>
              </a:rPr>
              <a:t>For Prime Contractors, analyze the prices in the CTC and develop accurate adjustment factors at the time of bidding.</a:t>
            </a:r>
          </a:p>
          <a:p>
            <a:pPr marL="128588" indent="-128588" defTabSz="257114">
              <a:spcBef>
                <a:spcPts val="563"/>
              </a:spcBef>
              <a:buFont typeface="Wingdings" panose="05000000000000000000" pitchFamily="2" charset="2"/>
              <a:buChar char="§"/>
              <a:defRPr/>
            </a:pPr>
            <a:endParaRPr lang="en-US" sz="1800">
              <a:solidFill>
                <a:srgbClr val="FFFFFF"/>
              </a:solidFill>
              <a:latin typeface="Calibri" panose="020F0502020204030204"/>
            </a:endParaRPr>
          </a:p>
          <a:p>
            <a:pPr marL="128588" indent="-128588" defTabSz="257114">
              <a:spcBef>
                <a:spcPts val="563"/>
              </a:spcBef>
              <a:buFont typeface="Wingdings" panose="05000000000000000000" pitchFamily="2" charset="2"/>
              <a:buChar char="§"/>
              <a:defRPr/>
            </a:pPr>
            <a:r>
              <a:rPr lang="en-US" sz="1800">
                <a:solidFill>
                  <a:srgbClr val="FFFFFF"/>
                </a:solidFill>
                <a:latin typeface="Calibri" panose="020F0502020204030204"/>
              </a:rPr>
              <a:t>For Subcontractors, establish a relationship with Prime Contractors.</a:t>
            </a:r>
          </a:p>
          <a:p>
            <a:pPr marL="0" indent="0" defTabSz="514350">
              <a:spcBef>
                <a:spcPts val="563"/>
              </a:spcBef>
              <a:buNone/>
            </a:pPr>
            <a:endParaRPr lang="en-US" sz="1800" dirty="0">
              <a:solidFill>
                <a:srgbClr val="FFFFFF"/>
              </a:solidFill>
              <a:latin typeface="Calibri" panose="020F0502020204030204"/>
            </a:endParaRPr>
          </a:p>
        </p:txBody>
      </p:sp>
      <p:pic>
        <p:nvPicPr>
          <p:cNvPr id="3" name="Picture 6">
            <a:extLst>
              <a:ext uri="{FF2B5EF4-FFF2-40B4-BE49-F238E27FC236}">
                <a16:creationId xmlns:a16="http://schemas.microsoft.com/office/drawing/2014/main" id="{D10185F4-7227-6F6A-773A-3C6EA59D6975}"/>
              </a:ext>
            </a:extLst>
          </p:cNvPr>
          <p:cNvPicPr>
            <a:picLocks noChangeAspect="1"/>
          </p:cNvPicPr>
          <p:nvPr/>
        </p:nvPicPr>
        <p:blipFill>
          <a:blip r:embed="rId2"/>
          <a:srcRect/>
          <a:stretch/>
        </p:blipFill>
        <p:spPr bwMode="auto">
          <a:xfrm>
            <a:off x="7920373" y="241602"/>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351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8A2F-CF48-84F1-E411-CFA440E65327}"/>
              </a:ext>
            </a:extLst>
          </p:cNvPr>
          <p:cNvSpPr>
            <a:spLocks noGrp="1"/>
          </p:cNvSpPr>
          <p:nvPr>
            <p:ph type="title"/>
          </p:nvPr>
        </p:nvSpPr>
        <p:spPr/>
        <p:txBody>
          <a:bodyPr/>
          <a:lstStyle/>
          <a:p>
            <a:r>
              <a:rPr lang="en-US" dirty="0"/>
              <a:t>Subcontractors – Getting Involved!!</a:t>
            </a:r>
          </a:p>
        </p:txBody>
      </p:sp>
      <p:sp>
        <p:nvSpPr>
          <p:cNvPr id="3" name="Text Placeholder 2">
            <a:extLst>
              <a:ext uri="{FF2B5EF4-FFF2-40B4-BE49-F238E27FC236}">
                <a16:creationId xmlns:a16="http://schemas.microsoft.com/office/drawing/2014/main" id="{80554BF9-6C17-A4F5-B3C8-6FC42295A6E8}"/>
              </a:ext>
            </a:extLst>
          </p:cNvPr>
          <p:cNvSpPr>
            <a:spLocks noGrp="1"/>
          </p:cNvSpPr>
          <p:nvPr>
            <p:ph type="body" sz="quarter" idx="12"/>
          </p:nvPr>
        </p:nvSpPr>
        <p:spPr>
          <a:xfrm>
            <a:off x="552449" y="1859573"/>
            <a:ext cx="8113158" cy="3402623"/>
          </a:xfrm>
        </p:spPr>
        <p:txBody>
          <a:bodyPr>
            <a:normAutofit fontScale="92500" lnSpcReduction="20000"/>
          </a:bodyPr>
          <a:lstStyle/>
          <a:p>
            <a:r>
              <a:rPr lang="en-US" b="1" u="sng" dirty="0"/>
              <a:t>Contact the Awarded JOC Contractors!</a:t>
            </a:r>
            <a:r>
              <a:rPr lang="en-US" u="sng" dirty="0"/>
              <a:t> </a:t>
            </a:r>
          </a:p>
          <a:p>
            <a:pPr lvl="1"/>
            <a:r>
              <a:rPr lang="en-US" dirty="0"/>
              <a:t>Illustrate your portfolio and previous projects completed</a:t>
            </a:r>
          </a:p>
          <a:p>
            <a:pPr lvl="1"/>
            <a:r>
              <a:rPr lang="en-US" dirty="0"/>
              <a:t>Provide contacts and/or references who would champion your performance</a:t>
            </a:r>
          </a:p>
          <a:p>
            <a:pPr lvl="1"/>
            <a:r>
              <a:rPr lang="en-US" dirty="0"/>
              <a:t>Show off your work!</a:t>
            </a:r>
          </a:p>
          <a:p>
            <a:pPr marL="342900" lvl="1" indent="0">
              <a:buNone/>
            </a:pPr>
            <a:endParaRPr lang="en-US" dirty="0"/>
          </a:p>
          <a:p>
            <a:r>
              <a:rPr lang="en-US" dirty="0"/>
              <a:t>Attend Outreach Events &amp; Network</a:t>
            </a:r>
          </a:p>
          <a:p>
            <a:pPr lvl="1"/>
            <a:r>
              <a:rPr lang="en-US" dirty="0"/>
              <a:t>Some Contractors host their own outreach events</a:t>
            </a:r>
          </a:p>
          <a:p>
            <a:pPr lvl="1"/>
            <a:endParaRPr lang="en-US" dirty="0"/>
          </a:p>
          <a:p>
            <a:r>
              <a:rPr lang="en-US" dirty="0"/>
              <a:t>Contractors will contact you in several ways:</a:t>
            </a:r>
          </a:p>
          <a:p>
            <a:pPr lvl="1"/>
            <a:r>
              <a:rPr lang="en-US" dirty="0"/>
              <a:t>Emails, </a:t>
            </a:r>
            <a:r>
              <a:rPr lang="en-US" dirty="0" err="1"/>
              <a:t>BuildingConnected</a:t>
            </a:r>
            <a:r>
              <a:rPr lang="en-US" dirty="0"/>
              <a:t>, The Blue Book Network, Cold Calls</a:t>
            </a:r>
          </a:p>
          <a:p>
            <a:pPr lvl="1"/>
            <a:r>
              <a:rPr lang="en-US" dirty="0"/>
              <a:t>Contractors may ask for Project references</a:t>
            </a:r>
          </a:p>
          <a:p>
            <a:pPr lvl="1"/>
            <a:endParaRPr lang="en-US" dirty="0"/>
          </a:p>
          <a:p>
            <a:r>
              <a:rPr lang="en-US" b="1" dirty="0"/>
              <a:t>Word of Mouth - </a:t>
            </a:r>
            <a:r>
              <a:rPr lang="en-US" dirty="0"/>
              <a:t>JOC Contractors will ask other JOC Contractors</a:t>
            </a:r>
            <a:endParaRPr lang="en-US" b="1" dirty="0"/>
          </a:p>
        </p:txBody>
      </p:sp>
      <p:pic>
        <p:nvPicPr>
          <p:cNvPr id="5" name="Picture Placeholder 6" descr="A close up of a sign&#10;&#10;Description automatically generated">
            <a:extLst>
              <a:ext uri="{FF2B5EF4-FFF2-40B4-BE49-F238E27FC236}">
                <a16:creationId xmlns:a16="http://schemas.microsoft.com/office/drawing/2014/main" id="{C97F4780-DB2F-10CA-9E9F-82EA00876430}"/>
              </a:ext>
            </a:extLst>
          </p:cNvPr>
          <p:cNvPicPr>
            <a:picLocks noChangeAspect="1"/>
          </p:cNvPicPr>
          <p:nvPr/>
        </p:nvPicPr>
        <p:blipFill>
          <a:blip r:embed="rId2"/>
          <a:srcRect t="4447" b="4447"/>
          <a:stretch>
            <a:fillRect/>
          </a:stretch>
        </p:blipFill>
        <p:spPr>
          <a:xfrm>
            <a:off x="6752338" y="2872195"/>
            <a:ext cx="1839213" cy="1675550"/>
          </a:xfrm>
          <a:prstGeom prst="rect">
            <a:avLst/>
          </a:prstGeom>
        </p:spPr>
      </p:pic>
      <p:pic>
        <p:nvPicPr>
          <p:cNvPr id="6" name="Picture 6">
            <a:extLst>
              <a:ext uri="{FF2B5EF4-FFF2-40B4-BE49-F238E27FC236}">
                <a16:creationId xmlns:a16="http://schemas.microsoft.com/office/drawing/2014/main" id="{E19F8D17-E45F-433F-2223-1BB717E362B5}"/>
              </a:ext>
            </a:extLst>
          </p:cNvPr>
          <p:cNvPicPr>
            <a:picLocks noChangeAspect="1"/>
          </p:cNvPicPr>
          <p:nvPr/>
        </p:nvPicPr>
        <p:blipFill>
          <a:blip r:embed="rId3"/>
          <a:srcRect/>
          <a:stretch/>
        </p:blipFill>
        <p:spPr bwMode="auto">
          <a:xfrm>
            <a:off x="7871367"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585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B02E-CAAB-ECD3-727F-3E47B824C6C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Subcontractors – Getting Involved!!</a:t>
            </a:r>
            <a:endParaRPr lang="en-US" dirty="0"/>
          </a:p>
        </p:txBody>
      </p:sp>
      <p:sp>
        <p:nvSpPr>
          <p:cNvPr id="5" name="Text Placeholder 2">
            <a:extLst>
              <a:ext uri="{FF2B5EF4-FFF2-40B4-BE49-F238E27FC236}">
                <a16:creationId xmlns:a16="http://schemas.microsoft.com/office/drawing/2014/main" id="{DE127C02-015B-DD86-5219-A9A05C43A454}"/>
              </a:ext>
            </a:extLst>
          </p:cNvPr>
          <p:cNvSpPr>
            <a:spLocks noGrp="1"/>
          </p:cNvSpPr>
          <p:nvPr>
            <p:ph type="body" sz="quarter" idx="12"/>
          </p:nvPr>
        </p:nvSpPr>
        <p:spPr>
          <a:xfrm>
            <a:off x="361062" y="1851598"/>
            <a:ext cx="8461469" cy="4002212"/>
          </a:xfrm>
        </p:spPr>
        <p:txBody>
          <a:bodyPr>
            <a:normAutofit/>
          </a:bodyPr>
          <a:lstStyle/>
          <a:p>
            <a:pPr marL="0" indent="0">
              <a:buNone/>
            </a:pPr>
            <a:r>
              <a:rPr lang="en-US" dirty="0"/>
              <a:t>Tips for things to keep in mind when you are talking with a JOC Prime:</a:t>
            </a:r>
          </a:p>
          <a:p>
            <a:endParaRPr lang="en-US" sz="1800" dirty="0"/>
          </a:p>
          <a:p>
            <a:pPr marL="0" indent="0">
              <a:buNone/>
            </a:pPr>
            <a:r>
              <a:rPr lang="en-US" sz="1950" b="1" u="sng" dirty="0"/>
              <a:t>FAST</a:t>
            </a:r>
            <a:r>
              <a:rPr lang="en-US" sz="1800" u="sng" dirty="0"/>
              <a:t> and </a:t>
            </a:r>
            <a:r>
              <a:rPr lang="en-US" sz="1950" b="1" u="sng" dirty="0"/>
              <a:t>RESPONSIBLE</a:t>
            </a:r>
            <a:r>
              <a:rPr lang="en-US" sz="1800" u="sng" dirty="0"/>
              <a:t> pricing</a:t>
            </a:r>
          </a:p>
          <a:p>
            <a:pPr lvl="1"/>
            <a:r>
              <a:rPr lang="en-US" sz="1350" dirty="0"/>
              <a:t>JOC Contractor may request pricing in a matter of days</a:t>
            </a:r>
          </a:p>
          <a:p>
            <a:pPr lvl="1"/>
            <a:r>
              <a:rPr lang="en-US" sz="1350" dirty="0"/>
              <a:t>Understanding the Scope of Work thoroughly to price accurately</a:t>
            </a:r>
          </a:p>
          <a:p>
            <a:pPr marL="685800" lvl="2" indent="0">
              <a:buNone/>
            </a:pPr>
            <a:endParaRPr lang="en-US" sz="1200" dirty="0"/>
          </a:p>
          <a:p>
            <a:pPr marL="0" indent="0">
              <a:buNone/>
            </a:pPr>
            <a:r>
              <a:rPr lang="en-US" sz="1800" u="sng" dirty="0"/>
              <a:t>Obtain and Hold </a:t>
            </a:r>
            <a:r>
              <a:rPr lang="en-US" sz="1950" b="1" u="sng" dirty="0"/>
              <a:t>M/WBE Certifications</a:t>
            </a:r>
          </a:p>
          <a:p>
            <a:pPr lvl="1"/>
            <a:r>
              <a:rPr lang="en-US" sz="1350" dirty="0"/>
              <a:t>JOC Contractors look online for potential M/WBE Subcontractors</a:t>
            </a:r>
          </a:p>
          <a:p>
            <a:pPr lvl="1"/>
            <a:endParaRPr lang="en-US" sz="1350" dirty="0"/>
          </a:p>
          <a:p>
            <a:pPr marL="0" indent="0">
              <a:buNone/>
            </a:pPr>
            <a:r>
              <a:rPr lang="en-US" sz="1800" u="sng" dirty="0"/>
              <a:t>Agreement and </a:t>
            </a:r>
            <a:r>
              <a:rPr lang="en-US" b="1" u="sng" dirty="0"/>
              <a:t>Understanding JOC Contractor Contract Terms</a:t>
            </a:r>
          </a:p>
          <a:p>
            <a:pPr lvl="1"/>
            <a:r>
              <a:rPr lang="en-US" sz="1500" dirty="0"/>
              <a:t>Completing Compliance Paperwork accurately and timely</a:t>
            </a:r>
          </a:p>
          <a:p>
            <a:pPr lvl="1"/>
            <a:r>
              <a:rPr lang="en-US" sz="1500" dirty="0"/>
              <a:t>Bonding &amp; Insurance Capacity Requirements</a:t>
            </a:r>
          </a:p>
          <a:p>
            <a:pPr marL="342900" lvl="1" indent="0">
              <a:buNone/>
            </a:pPr>
            <a:endParaRPr lang="en-US" sz="1350" dirty="0"/>
          </a:p>
          <a:p>
            <a:pPr marL="685800" lvl="2" indent="0">
              <a:buNone/>
            </a:pPr>
            <a:endParaRPr lang="en-US" sz="1200" dirty="0"/>
          </a:p>
        </p:txBody>
      </p:sp>
      <p:pic>
        <p:nvPicPr>
          <p:cNvPr id="10" name="Picture 9" descr="Shape&#10;&#10;Description automatically generated with medium confidence">
            <a:extLst>
              <a:ext uri="{FF2B5EF4-FFF2-40B4-BE49-F238E27FC236}">
                <a16:creationId xmlns:a16="http://schemas.microsoft.com/office/drawing/2014/main" id="{E478131D-8E6A-E3E1-BD15-E6FC426A8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3917" y="3261259"/>
            <a:ext cx="3071483" cy="591446"/>
          </a:xfrm>
          <a:prstGeom prst="rect">
            <a:avLst/>
          </a:prstGeom>
        </p:spPr>
      </p:pic>
      <p:pic>
        <p:nvPicPr>
          <p:cNvPr id="3" name="Picture 6">
            <a:extLst>
              <a:ext uri="{FF2B5EF4-FFF2-40B4-BE49-F238E27FC236}">
                <a16:creationId xmlns:a16="http://schemas.microsoft.com/office/drawing/2014/main" id="{A4934805-C851-ED98-AD67-A4B9D7EB5EB9}"/>
              </a:ext>
            </a:extLst>
          </p:cNvPr>
          <p:cNvPicPr>
            <a:picLocks noChangeAspect="1"/>
          </p:cNvPicPr>
          <p:nvPr/>
        </p:nvPicPr>
        <p:blipFill>
          <a:blip r:embed="rId3"/>
          <a:srcRect/>
          <a:stretch/>
        </p:blipFill>
        <p:spPr bwMode="auto">
          <a:xfrm>
            <a:off x="7834582" y="31943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315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8A2F-CF48-84F1-E411-CFA440E65327}"/>
              </a:ext>
            </a:extLst>
          </p:cNvPr>
          <p:cNvSpPr>
            <a:spLocks noGrp="1"/>
          </p:cNvSpPr>
          <p:nvPr>
            <p:ph type="title"/>
          </p:nvPr>
        </p:nvSpPr>
        <p:spPr/>
        <p:txBody>
          <a:bodyPr/>
          <a:lstStyle/>
          <a:p>
            <a:r>
              <a:rPr lang="en-US" dirty="0"/>
              <a:t>Subcontractors – Getting Involved!!</a:t>
            </a:r>
          </a:p>
        </p:txBody>
      </p:sp>
      <p:sp>
        <p:nvSpPr>
          <p:cNvPr id="3" name="Text Placeholder 2">
            <a:extLst>
              <a:ext uri="{FF2B5EF4-FFF2-40B4-BE49-F238E27FC236}">
                <a16:creationId xmlns:a16="http://schemas.microsoft.com/office/drawing/2014/main" id="{80554BF9-6C17-A4F5-B3C8-6FC42295A6E8}"/>
              </a:ext>
            </a:extLst>
          </p:cNvPr>
          <p:cNvSpPr>
            <a:spLocks noGrp="1"/>
          </p:cNvSpPr>
          <p:nvPr>
            <p:ph type="body" sz="quarter" idx="12"/>
          </p:nvPr>
        </p:nvSpPr>
        <p:spPr>
          <a:xfrm>
            <a:off x="448780" y="1931343"/>
            <a:ext cx="8307131" cy="3527147"/>
          </a:xfrm>
        </p:spPr>
        <p:txBody>
          <a:bodyPr>
            <a:normAutofit/>
          </a:bodyPr>
          <a:lstStyle/>
          <a:p>
            <a:pPr marL="0" indent="0">
              <a:buNone/>
            </a:pPr>
            <a:r>
              <a:rPr lang="en-US" b="1" u="sng" dirty="0"/>
              <a:t>Payment Timelines &amp; Capacity </a:t>
            </a:r>
            <a:r>
              <a:rPr lang="en-US" dirty="0"/>
              <a:t>– </a:t>
            </a:r>
          </a:p>
          <a:p>
            <a:pPr lvl="2"/>
            <a:r>
              <a:rPr lang="en-US" sz="1800" dirty="0"/>
              <a:t>Payments are NOT made to the JOC Contractor immediately and takes time</a:t>
            </a:r>
          </a:p>
          <a:p>
            <a:pPr lvl="2"/>
            <a:r>
              <a:rPr lang="en-US" sz="1800" dirty="0"/>
              <a:t>Retainage is held on a project by project basis</a:t>
            </a:r>
          </a:p>
          <a:p>
            <a:pPr lvl="2"/>
            <a:r>
              <a:rPr lang="en-US" sz="1800" dirty="0"/>
              <a:t>Subcontractor upkeep of Certified Payroll.</a:t>
            </a:r>
          </a:p>
          <a:p>
            <a:pPr lvl="2"/>
            <a:r>
              <a:rPr lang="en-US" sz="1800" dirty="0"/>
              <a:t>Providing all waivers (Partial &amp; Final) accurately and timely</a:t>
            </a:r>
          </a:p>
          <a:p>
            <a:pPr marL="685800" lvl="2" indent="0">
              <a:buNone/>
            </a:pPr>
            <a:endParaRPr lang="en-US" sz="1200" dirty="0"/>
          </a:p>
        </p:txBody>
      </p:sp>
      <p:pic>
        <p:nvPicPr>
          <p:cNvPr id="7" name="Picture 6">
            <a:extLst>
              <a:ext uri="{FF2B5EF4-FFF2-40B4-BE49-F238E27FC236}">
                <a16:creationId xmlns:a16="http://schemas.microsoft.com/office/drawing/2014/main" id="{22D8656B-51C9-B9C0-C499-7390B613DE4C}"/>
              </a:ext>
            </a:extLst>
          </p:cNvPr>
          <p:cNvPicPr>
            <a:picLocks noChangeAspect="1"/>
          </p:cNvPicPr>
          <p:nvPr/>
        </p:nvPicPr>
        <p:blipFill>
          <a:blip r:embed="rId2"/>
          <a:stretch>
            <a:fillRect/>
          </a:stretch>
        </p:blipFill>
        <p:spPr>
          <a:xfrm>
            <a:off x="2471341" y="3625468"/>
            <a:ext cx="4201319" cy="2065055"/>
          </a:xfrm>
          <a:prstGeom prst="rect">
            <a:avLst/>
          </a:prstGeom>
        </p:spPr>
      </p:pic>
      <p:pic>
        <p:nvPicPr>
          <p:cNvPr id="5" name="Picture 6">
            <a:extLst>
              <a:ext uri="{FF2B5EF4-FFF2-40B4-BE49-F238E27FC236}">
                <a16:creationId xmlns:a16="http://schemas.microsoft.com/office/drawing/2014/main" id="{666374ED-7C5C-7133-BEE9-0D72A857EA74}"/>
              </a:ext>
            </a:extLst>
          </p:cNvPr>
          <p:cNvPicPr>
            <a:picLocks noChangeAspect="1"/>
          </p:cNvPicPr>
          <p:nvPr/>
        </p:nvPicPr>
        <p:blipFill>
          <a:blip r:embed="rId3"/>
          <a:srcRect/>
          <a:stretch/>
        </p:blipFill>
        <p:spPr bwMode="auto">
          <a:xfrm>
            <a:off x="7839837" y="245132"/>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81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2AB1C83-631A-4441-89C2-B22F2DD6BEE9}"/>
              </a:ext>
            </a:extLst>
          </p:cNvPr>
          <p:cNvSpPr>
            <a:spLocks noGrp="1"/>
          </p:cNvSpPr>
          <p:nvPr>
            <p:ph type="title"/>
          </p:nvPr>
        </p:nvSpPr>
        <p:spPr>
          <a:xfrm>
            <a:off x="552044" y="442029"/>
            <a:ext cx="8013458" cy="857250"/>
          </a:xfrm>
        </p:spPr>
        <p:txBody>
          <a:bodyPr>
            <a:normAutofit/>
          </a:bodyPr>
          <a:lstStyle/>
          <a:p>
            <a:r>
              <a:rPr lang="en-US" dirty="0">
                <a:solidFill>
                  <a:schemeClr val="accent1"/>
                </a:solidFill>
              </a:rPr>
              <a:t>Getting Involved!</a:t>
            </a:r>
          </a:p>
        </p:txBody>
      </p:sp>
      <p:sp>
        <p:nvSpPr>
          <p:cNvPr id="13" name="Text Placeholder 2">
            <a:extLst>
              <a:ext uri="{FF2B5EF4-FFF2-40B4-BE49-F238E27FC236}">
                <a16:creationId xmlns:a16="http://schemas.microsoft.com/office/drawing/2014/main" id="{8DE9DDDD-427A-4C05-B3E5-D5770BB57F90}"/>
              </a:ext>
            </a:extLst>
          </p:cNvPr>
          <p:cNvSpPr txBox="1">
            <a:spLocks/>
          </p:cNvSpPr>
          <p:nvPr/>
        </p:nvSpPr>
        <p:spPr>
          <a:xfrm>
            <a:off x="552044" y="2064301"/>
            <a:ext cx="5077667" cy="3179515"/>
          </a:xfrm>
          <a:prstGeom prst="rect">
            <a:avLst/>
          </a:prstGeom>
        </p:spPr>
        <p:txBody>
          <a:bodyPr lIns="68580" tIns="34290" rIns="68580" bIns="34290" anchor="t">
            <a:normAutofit fontScale="925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257114">
              <a:spcBef>
                <a:spcPts val="563"/>
              </a:spcBef>
              <a:buNone/>
              <a:defRPr/>
            </a:pPr>
            <a:r>
              <a:rPr lang="en-US" sz="1800" b="1" dirty="0">
                <a:solidFill>
                  <a:srgbClr val="002060"/>
                </a:solidFill>
                <a:latin typeface="Calibri" panose="020F0502020204030204"/>
              </a:rPr>
              <a:t>JOC Programs within the City of Chicago</a:t>
            </a:r>
          </a:p>
          <a:p>
            <a:pPr marL="0" indent="0" defTabSz="257114">
              <a:spcBef>
                <a:spcPts val="563"/>
              </a:spcBef>
              <a:buNone/>
              <a:defRPr/>
            </a:pPr>
            <a:endParaRPr lang="en-US" sz="900" b="1" dirty="0">
              <a:solidFill>
                <a:srgbClr val="002060"/>
              </a:solidFill>
              <a:latin typeface="Calibri" panose="020F0502020204030204"/>
            </a:endParaRPr>
          </a:p>
          <a:p>
            <a:pPr marL="128588" indent="-128588" defTabSz="257114">
              <a:lnSpc>
                <a:spcPct val="120000"/>
              </a:lnSpc>
              <a:spcBef>
                <a:spcPts val="563"/>
              </a:spcBef>
              <a:buFont typeface="Wingdings" panose="05000000000000000000" pitchFamily="2" charset="2"/>
              <a:buChar char="§"/>
              <a:defRPr/>
            </a:pPr>
            <a:r>
              <a:rPr lang="en-US" sz="1500" dirty="0">
                <a:solidFill>
                  <a:srgbClr val="002060"/>
                </a:solidFill>
                <a:latin typeface="Calibri" panose="020F0502020204030204"/>
              </a:rPr>
              <a:t>Department of Fleet and Facilities Management (2FM)</a:t>
            </a:r>
          </a:p>
          <a:p>
            <a:pPr marL="385763" lvl="1" indent="-128588" defTabSz="257114">
              <a:lnSpc>
                <a:spcPct val="120000"/>
              </a:lnSpc>
              <a:spcBef>
                <a:spcPts val="281"/>
              </a:spcBef>
              <a:buFont typeface="Wingdings" panose="05000000000000000000" pitchFamily="2" charset="2"/>
              <a:buChar char="§"/>
              <a:defRPr/>
            </a:pPr>
            <a:r>
              <a:rPr lang="en-US" sz="1500" dirty="0">
                <a:solidFill>
                  <a:srgbClr val="002060"/>
                </a:solidFill>
                <a:latin typeface="Calibri" panose="020F0502020204030204"/>
              </a:rPr>
              <a:t>Bureau of Architecture, Engineering &amp; Construction (AEC)</a:t>
            </a:r>
          </a:p>
          <a:p>
            <a:pPr marL="385763" lvl="1" indent="-128588" defTabSz="257114">
              <a:lnSpc>
                <a:spcPct val="120000"/>
              </a:lnSpc>
              <a:spcBef>
                <a:spcPts val="281"/>
              </a:spcBef>
              <a:buFont typeface="Wingdings" panose="05000000000000000000" pitchFamily="2" charset="2"/>
              <a:buChar char="§"/>
              <a:defRPr/>
            </a:pPr>
            <a:r>
              <a:rPr lang="en-US" sz="1500" dirty="0">
                <a:solidFill>
                  <a:srgbClr val="002060"/>
                </a:solidFill>
                <a:latin typeface="Calibri" panose="020F0502020204030204"/>
              </a:rPr>
              <a:t>Bureau of Environmental, Health &amp; Safety Management (EHS)</a:t>
            </a:r>
          </a:p>
          <a:p>
            <a:pPr marL="128588" indent="-128588" defTabSz="257114">
              <a:lnSpc>
                <a:spcPct val="120000"/>
              </a:lnSpc>
              <a:spcBef>
                <a:spcPts val="563"/>
              </a:spcBef>
              <a:buFont typeface="Wingdings" panose="05000000000000000000" pitchFamily="2" charset="2"/>
              <a:buChar char="§"/>
              <a:defRPr/>
            </a:pPr>
            <a:r>
              <a:rPr lang="en-US" sz="1500" dirty="0">
                <a:solidFill>
                  <a:srgbClr val="002060"/>
                </a:solidFill>
                <a:latin typeface="Calibri" panose="020F0502020204030204"/>
              </a:rPr>
              <a:t>Department of Aviation (CDA)</a:t>
            </a:r>
            <a:endParaRPr lang="en-US" sz="825" dirty="0">
              <a:solidFill>
                <a:srgbClr val="002060"/>
              </a:solidFill>
              <a:latin typeface="Calibri" panose="020F0502020204030204"/>
            </a:endParaRPr>
          </a:p>
          <a:p>
            <a:pPr marL="128588" indent="-128588" defTabSz="257114">
              <a:lnSpc>
                <a:spcPct val="120000"/>
              </a:lnSpc>
              <a:spcBef>
                <a:spcPts val="563"/>
              </a:spcBef>
              <a:buFont typeface="Wingdings" panose="05000000000000000000" pitchFamily="2" charset="2"/>
              <a:buChar char="§"/>
              <a:defRPr/>
            </a:pPr>
            <a:r>
              <a:rPr lang="en-US" sz="1500" dirty="0">
                <a:solidFill>
                  <a:srgbClr val="002060"/>
                </a:solidFill>
                <a:latin typeface="Calibri" panose="020F0502020204030204"/>
              </a:rPr>
              <a:t>Department of Water Management (DWM)</a:t>
            </a:r>
            <a:endParaRPr lang="en-US" sz="825" dirty="0">
              <a:solidFill>
                <a:srgbClr val="002060"/>
              </a:solidFill>
              <a:latin typeface="Calibri" panose="020F0502020204030204"/>
              <a:cs typeface="Calibri" panose="020F0502020204030204"/>
            </a:endParaRPr>
          </a:p>
          <a:p>
            <a:pPr marL="128588" indent="-128588" defTabSz="257114">
              <a:lnSpc>
                <a:spcPct val="120000"/>
              </a:lnSpc>
              <a:spcBef>
                <a:spcPts val="563"/>
              </a:spcBef>
              <a:buFont typeface="Wingdings" panose="05000000000000000000" pitchFamily="2" charset="2"/>
              <a:buChar char="§"/>
              <a:defRPr/>
            </a:pPr>
            <a:r>
              <a:rPr lang="en-US" sz="1500" dirty="0">
                <a:solidFill>
                  <a:srgbClr val="002060"/>
                </a:solidFill>
                <a:latin typeface="Calibri" panose="020F0502020204030204"/>
              </a:rPr>
              <a:t>Department of Transportation (CDOT)</a:t>
            </a:r>
          </a:p>
          <a:p>
            <a:pPr marL="128588" indent="-128588" defTabSz="257114">
              <a:lnSpc>
                <a:spcPct val="120000"/>
              </a:lnSpc>
              <a:spcBef>
                <a:spcPts val="563"/>
              </a:spcBef>
              <a:buFont typeface="Wingdings" panose="05000000000000000000" pitchFamily="2" charset="2"/>
              <a:buChar char="§"/>
              <a:defRPr/>
            </a:pPr>
            <a:r>
              <a:rPr lang="en-US" sz="1500" dirty="0">
                <a:solidFill>
                  <a:srgbClr val="002060"/>
                </a:solidFill>
                <a:latin typeface="Calibri" panose="020F0502020204030204"/>
              </a:rPr>
              <a:t>Office of Emergency Management and Communications (OEMC)</a:t>
            </a:r>
            <a:endParaRPr lang="en-US" sz="825" dirty="0">
              <a:solidFill>
                <a:srgbClr val="002060"/>
              </a:solidFill>
              <a:latin typeface="Calibri" panose="020F0502020204030204"/>
            </a:endParaRPr>
          </a:p>
          <a:p>
            <a:pPr marL="0" indent="0" defTabSz="514350">
              <a:spcBef>
                <a:spcPts val="563"/>
              </a:spcBef>
              <a:buNone/>
            </a:pPr>
            <a:endParaRPr lang="en-US" sz="1500" dirty="0">
              <a:solidFill>
                <a:srgbClr val="002060"/>
              </a:solidFill>
              <a:latin typeface="Calibri" panose="020F0502020204030204"/>
            </a:endParaRPr>
          </a:p>
        </p:txBody>
      </p:sp>
      <p:pic>
        <p:nvPicPr>
          <p:cNvPr id="1026" name="Picture 2" descr="Chicago Department of Aviation (CDA) Logo PNG Vector (SVG) Free Download">
            <a:extLst>
              <a:ext uri="{FF2B5EF4-FFF2-40B4-BE49-F238E27FC236}">
                <a16:creationId xmlns:a16="http://schemas.microsoft.com/office/drawing/2014/main" id="{6503EC6C-D07F-BFB8-8F8F-45445A1CE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670" y="2525280"/>
            <a:ext cx="1416372" cy="4721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ty of Chicago :: Fleet &amp; Facility Management">
            <a:extLst>
              <a:ext uri="{FF2B5EF4-FFF2-40B4-BE49-F238E27FC236}">
                <a16:creationId xmlns:a16="http://schemas.microsoft.com/office/drawing/2014/main" id="{AD120E09-01A1-F39F-3101-BA675FB5C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565" y="2497719"/>
            <a:ext cx="1228289" cy="5285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shland Water Main Replacement | Alderman Bennett Lawson – 44th Ward Chicago">
            <a:extLst>
              <a:ext uri="{FF2B5EF4-FFF2-40B4-BE49-F238E27FC236}">
                <a16:creationId xmlns:a16="http://schemas.microsoft.com/office/drawing/2014/main" id="{A9BBAAA2-DDE6-A01B-5D8F-B62020226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08" y="3265592"/>
            <a:ext cx="1493877" cy="596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cago Department of Transportation CDOT Logo PNG Vector (AI) Free Download">
            <a:extLst>
              <a:ext uri="{FF2B5EF4-FFF2-40B4-BE49-F238E27FC236}">
                <a16:creationId xmlns:a16="http://schemas.microsoft.com/office/drawing/2014/main" id="{325B4C0B-0C74-658C-05AB-F228F26DE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4039" y="3901694"/>
            <a:ext cx="1129275" cy="5420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roduction to Emergency Management - City Colleges of Chicago: Apply Now">
            <a:extLst>
              <a:ext uri="{FF2B5EF4-FFF2-40B4-BE49-F238E27FC236}">
                <a16:creationId xmlns:a16="http://schemas.microsoft.com/office/drawing/2014/main" id="{F25482AF-58EC-ADF7-0C44-2517438A85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820" y="4226548"/>
            <a:ext cx="1741857" cy="5303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B0251E39-B079-68DE-DA84-EE4F95D2DE45}"/>
              </a:ext>
            </a:extLst>
          </p:cNvPr>
          <p:cNvPicPr>
            <a:picLocks noChangeAspect="1"/>
          </p:cNvPicPr>
          <p:nvPr/>
        </p:nvPicPr>
        <p:blipFill>
          <a:blip r:embed="rId7"/>
          <a:srcRect/>
          <a:stretch/>
        </p:blipFill>
        <p:spPr bwMode="auto">
          <a:xfrm>
            <a:off x="7847818" y="245133"/>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865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F8C97A-0A86-4D77-AB80-0D1CB2EAFA31}"/>
              </a:ext>
            </a:extLst>
          </p:cNvPr>
          <p:cNvSpPr>
            <a:spLocks noGrp="1"/>
          </p:cNvSpPr>
          <p:nvPr>
            <p:ph type="title"/>
          </p:nvPr>
        </p:nvSpPr>
        <p:spPr>
          <a:xfrm>
            <a:off x="461734" y="494808"/>
            <a:ext cx="8013458" cy="857250"/>
          </a:xfrm>
        </p:spPr>
        <p:txBody>
          <a:bodyPr>
            <a:normAutofit/>
          </a:bodyPr>
          <a:lstStyle/>
          <a:p>
            <a:r>
              <a:rPr lang="en-US" dirty="0"/>
              <a:t>Getting Involved!</a:t>
            </a:r>
          </a:p>
        </p:txBody>
      </p:sp>
      <p:sp>
        <p:nvSpPr>
          <p:cNvPr id="5" name="Text Placeholder 4">
            <a:extLst>
              <a:ext uri="{FF2B5EF4-FFF2-40B4-BE49-F238E27FC236}">
                <a16:creationId xmlns:a16="http://schemas.microsoft.com/office/drawing/2014/main" id="{B48E9A07-87B4-41CE-9384-08992E4BF45B}"/>
              </a:ext>
            </a:extLst>
          </p:cNvPr>
          <p:cNvSpPr txBox="1">
            <a:spLocks/>
          </p:cNvSpPr>
          <p:nvPr/>
        </p:nvSpPr>
        <p:spPr>
          <a:xfrm>
            <a:off x="787803" y="2021873"/>
            <a:ext cx="3295012" cy="3410371"/>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257114">
              <a:spcBef>
                <a:spcPts val="563"/>
              </a:spcBef>
              <a:buNone/>
              <a:defRPr/>
            </a:pPr>
            <a:r>
              <a:rPr lang="en-US" sz="1950" b="1" dirty="0">
                <a:solidFill>
                  <a:srgbClr val="FFFFFF"/>
                </a:solidFill>
                <a:latin typeface="Calibri" panose="020F0502020204030204"/>
              </a:rPr>
              <a:t>Chicagoland Area JOC Programs</a:t>
            </a:r>
          </a:p>
          <a:p>
            <a:pPr marL="0" indent="0" defTabSz="257114">
              <a:spcBef>
                <a:spcPts val="563"/>
              </a:spcBef>
              <a:buNone/>
              <a:defRPr/>
            </a:pPr>
            <a:endParaRPr lang="en-US" sz="1950" b="1" dirty="0">
              <a:solidFill>
                <a:srgbClr val="FFFFFF"/>
              </a:solidFill>
              <a:latin typeface="Calibri" panose="020F0502020204030204"/>
            </a:endParaRPr>
          </a:p>
          <a:p>
            <a:pPr marL="128588" indent="-128588" defTabSz="514350">
              <a:spcBef>
                <a:spcPts val="563"/>
              </a:spcBef>
              <a:buFont typeface="Wingdings" panose="05000000000000000000" pitchFamily="2" charset="2"/>
              <a:buChar char="§"/>
            </a:pPr>
            <a:r>
              <a:rPr lang="en-US" altLang="en-US" sz="1950" dirty="0">
                <a:solidFill>
                  <a:srgbClr val="FFFFFF"/>
                </a:solidFill>
                <a:latin typeface="Calibri" panose="020F0502020204030204" pitchFamily="34" charset="0"/>
              </a:rPr>
              <a:t>Chicago Public Schools</a:t>
            </a:r>
          </a:p>
          <a:p>
            <a:pPr marL="128588" indent="-128588" defTabSz="514350">
              <a:spcBef>
                <a:spcPts val="563"/>
              </a:spcBef>
              <a:buFont typeface="Wingdings" panose="05000000000000000000" pitchFamily="2" charset="2"/>
              <a:buChar char="§"/>
            </a:pPr>
            <a:r>
              <a:rPr lang="en-US" altLang="en-US" sz="1950" dirty="0">
                <a:solidFill>
                  <a:srgbClr val="FFFFFF"/>
                </a:solidFill>
                <a:latin typeface="Calibri" panose="020F0502020204030204" pitchFamily="34" charset="0"/>
              </a:rPr>
              <a:t>Chicago Transit Authority</a:t>
            </a:r>
          </a:p>
          <a:p>
            <a:pPr marL="128588" indent="-128588" defTabSz="514350">
              <a:spcBef>
                <a:spcPts val="563"/>
              </a:spcBef>
              <a:buFont typeface="Wingdings" panose="05000000000000000000" pitchFamily="2" charset="2"/>
              <a:buChar char="§"/>
            </a:pPr>
            <a:r>
              <a:rPr lang="en-US" altLang="en-US" sz="1950" dirty="0">
                <a:solidFill>
                  <a:srgbClr val="FFFFFF"/>
                </a:solidFill>
                <a:latin typeface="Calibri" panose="020F0502020204030204" pitchFamily="34" charset="0"/>
              </a:rPr>
              <a:t>Public Building Commission</a:t>
            </a:r>
          </a:p>
          <a:p>
            <a:pPr marL="128588" indent="-128588" defTabSz="514350">
              <a:spcBef>
                <a:spcPts val="563"/>
              </a:spcBef>
              <a:buFont typeface="Wingdings" panose="05000000000000000000" pitchFamily="2" charset="2"/>
              <a:buChar char="§"/>
            </a:pPr>
            <a:r>
              <a:rPr lang="en-US" altLang="en-US" sz="1950" dirty="0">
                <a:solidFill>
                  <a:srgbClr val="FFFFFF"/>
                </a:solidFill>
                <a:latin typeface="Calibri" panose="020F0502020204030204" pitchFamily="34" charset="0"/>
              </a:rPr>
              <a:t>City Colleges of Chicago</a:t>
            </a:r>
          </a:p>
          <a:p>
            <a:pPr marL="128588" indent="-128588" defTabSz="514350">
              <a:spcBef>
                <a:spcPts val="563"/>
              </a:spcBef>
              <a:buFont typeface="Wingdings" panose="05000000000000000000" pitchFamily="2" charset="2"/>
              <a:buChar char="§"/>
            </a:pPr>
            <a:r>
              <a:rPr lang="en-US" altLang="en-US" sz="1950" dirty="0">
                <a:solidFill>
                  <a:srgbClr val="FFFFFF"/>
                </a:solidFill>
                <a:latin typeface="Calibri" panose="020F0502020204030204" pitchFamily="34" charset="0"/>
              </a:rPr>
              <a:t>University of Illinois at Chicago</a:t>
            </a:r>
          </a:p>
          <a:p>
            <a:pPr marL="128588" indent="-128588" defTabSz="514350">
              <a:spcBef>
                <a:spcPts val="563"/>
              </a:spcBef>
              <a:buFont typeface="Wingdings" panose="05000000000000000000" pitchFamily="2" charset="2"/>
              <a:buChar char="§"/>
            </a:pPr>
            <a:r>
              <a:rPr lang="en-US" altLang="en-US" sz="1950" dirty="0">
                <a:solidFill>
                  <a:srgbClr val="FFFFFF"/>
                </a:solidFill>
                <a:latin typeface="Calibri" panose="020F0502020204030204" pitchFamily="34" charset="0"/>
              </a:rPr>
              <a:t>Cook County </a:t>
            </a:r>
          </a:p>
          <a:p>
            <a:pPr marL="128588" indent="-128588" defTabSz="514350">
              <a:spcBef>
                <a:spcPts val="563"/>
              </a:spcBef>
              <a:buFont typeface="Wingdings" panose="05000000000000000000" pitchFamily="2" charset="2"/>
              <a:buChar char="§"/>
            </a:pPr>
            <a:r>
              <a:rPr lang="en-US" altLang="en-US" sz="1950" dirty="0">
                <a:solidFill>
                  <a:srgbClr val="FFFFFF"/>
                </a:solidFill>
                <a:latin typeface="Calibri" panose="020F0502020204030204" pitchFamily="34" charset="0"/>
              </a:rPr>
              <a:t>Lake County</a:t>
            </a:r>
          </a:p>
          <a:p>
            <a:pPr marL="128588" indent="-128588" defTabSz="514350">
              <a:spcBef>
                <a:spcPts val="563"/>
              </a:spcBef>
              <a:buFont typeface="Wingdings" panose="05000000000000000000" pitchFamily="2" charset="2"/>
              <a:buChar char="§"/>
            </a:pPr>
            <a:r>
              <a:rPr lang="en-US" altLang="en-US" sz="1950" dirty="0">
                <a:solidFill>
                  <a:srgbClr val="FFFFFF"/>
                </a:solidFill>
                <a:latin typeface="Calibri" panose="020F0502020204030204" pitchFamily="34" charset="0"/>
              </a:rPr>
              <a:t>Naperville</a:t>
            </a:r>
          </a:p>
          <a:p>
            <a:pPr marL="128588" indent="-128588" defTabSz="514350">
              <a:spcBef>
                <a:spcPts val="563"/>
              </a:spcBef>
              <a:buFont typeface="Wingdings" panose="05000000000000000000" pitchFamily="2" charset="2"/>
              <a:buChar char="§"/>
            </a:pPr>
            <a:r>
              <a:rPr lang="en-US" altLang="en-US" sz="1950" dirty="0">
                <a:solidFill>
                  <a:srgbClr val="FFFFFF"/>
                </a:solidFill>
                <a:latin typeface="Calibri" panose="020F0502020204030204" pitchFamily="34" charset="0"/>
              </a:rPr>
              <a:t>United States Postal Service</a:t>
            </a:r>
          </a:p>
          <a:p>
            <a:pPr marL="128588" indent="-128588" defTabSz="514350">
              <a:spcBef>
                <a:spcPts val="563"/>
              </a:spcBef>
              <a:buFont typeface="Wingdings" panose="05000000000000000000" pitchFamily="2" charset="2"/>
              <a:buChar char="§"/>
            </a:pPr>
            <a:r>
              <a:rPr lang="en-US" altLang="en-US" sz="1950" dirty="0" err="1">
                <a:solidFill>
                  <a:srgbClr val="FFFFFF"/>
                </a:solidFill>
                <a:latin typeface="Calibri" panose="020F0502020204030204" pitchFamily="34" charset="0"/>
              </a:rPr>
              <a:t>Equalis</a:t>
            </a:r>
            <a:r>
              <a:rPr lang="en-US" altLang="en-US" sz="1950" dirty="0">
                <a:solidFill>
                  <a:srgbClr val="FFFFFF"/>
                </a:solidFill>
                <a:latin typeface="Calibri" panose="020F0502020204030204" pitchFamily="34" charset="0"/>
              </a:rPr>
              <a:t> Group – </a:t>
            </a:r>
            <a:r>
              <a:rPr lang="en-US" altLang="en-US" sz="1950" dirty="0" err="1">
                <a:solidFill>
                  <a:srgbClr val="FFFFFF"/>
                </a:solidFill>
                <a:latin typeface="Calibri" panose="020F0502020204030204" pitchFamily="34" charset="0"/>
              </a:rPr>
              <a:t>ezIQC</a:t>
            </a:r>
            <a:endParaRPr lang="en-US" altLang="en-US" sz="1950" dirty="0">
              <a:solidFill>
                <a:srgbClr val="FFFFFF"/>
              </a:solidFill>
              <a:latin typeface="Calibri" panose="020F0502020204030204" pitchFamily="34" charset="0"/>
            </a:endParaRPr>
          </a:p>
          <a:p>
            <a:pPr marL="128588" indent="-128588" defTabSz="514350">
              <a:spcBef>
                <a:spcPts val="563"/>
              </a:spcBef>
              <a:buFont typeface="Wingdings" panose="05000000000000000000" pitchFamily="2" charset="2"/>
              <a:buChar char="§"/>
            </a:pPr>
            <a:r>
              <a:rPr lang="en-US" altLang="en-US" sz="1950" dirty="0" err="1">
                <a:solidFill>
                  <a:srgbClr val="FFFFFF"/>
                </a:solidFill>
                <a:latin typeface="Calibri" panose="020F0502020204030204" pitchFamily="34" charset="0"/>
              </a:rPr>
              <a:t>Sourcewell</a:t>
            </a:r>
            <a:r>
              <a:rPr lang="en-US" altLang="en-US" sz="1950" dirty="0">
                <a:solidFill>
                  <a:srgbClr val="FFFFFF"/>
                </a:solidFill>
                <a:latin typeface="Calibri" panose="020F0502020204030204" pitchFamily="34" charset="0"/>
              </a:rPr>
              <a:t> IL </a:t>
            </a:r>
            <a:r>
              <a:rPr lang="en-US" altLang="en-US" sz="1950" dirty="0" err="1">
                <a:solidFill>
                  <a:srgbClr val="FFFFFF"/>
                </a:solidFill>
                <a:latin typeface="Calibri" panose="020F0502020204030204" pitchFamily="34" charset="0"/>
              </a:rPr>
              <a:t>ezIQC</a:t>
            </a:r>
            <a:endParaRPr lang="en-US" altLang="en-US" sz="1950" dirty="0">
              <a:solidFill>
                <a:srgbClr val="FFFFFF"/>
              </a:solidFill>
              <a:latin typeface="Calibri" panose="020F0502020204030204" pitchFamily="34" charset="0"/>
            </a:endParaRPr>
          </a:p>
          <a:p>
            <a:pPr marL="0" indent="0" defTabSz="514350">
              <a:spcBef>
                <a:spcPts val="563"/>
              </a:spcBef>
              <a:buNone/>
            </a:pPr>
            <a:endParaRPr lang="en-US" sz="1575" dirty="0">
              <a:solidFill>
                <a:srgbClr val="FFFFFF"/>
              </a:solidFill>
              <a:latin typeface="Calibri" panose="020F0502020204030204"/>
            </a:endParaRPr>
          </a:p>
        </p:txBody>
      </p:sp>
      <p:sp>
        <p:nvSpPr>
          <p:cNvPr id="6" name="Text Placeholder 2">
            <a:extLst>
              <a:ext uri="{FF2B5EF4-FFF2-40B4-BE49-F238E27FC236}">
                <a16:creationId xmlns:a16="http://schemas.microsoft.com/office/drawing/2014/main" id="{8BDEABDA-533F-4761-B541-A638635F414B}"/>
              </a:ext>
            </a:extLst>
          </p:cNvPr>
          <p:cNvSpPr txBox="1">
            <a:spLocks/>
          </p:cNvSpPr>
          <p:nvPr/>
        </p:nvSpPr>
        <p:spPr>
          <a:xfrm>
            <a:off x="4557994" y="2261195"/>
            <a:ext cx="4086473" cy="3223966"/>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28588" indent="-128588" defTabSz="514350">
              <a:spcBef>
                <a:spcPts val="563"/>
              </a:spcBef>
              <a:buFont typeface="Wingdings" panose="05000000000000000000" pitchFamily="2" charset="2"/>
              <a:buChar char="§"/>
            </a:pPr>
            <a:r>
              <a:rPr lang="en-US" altLang="en-US" sz="1650" dirty="0">
                <a:solidFill>
                  <a:srgbClr val="FFFFFF"/>
                </a:solidFill>
                <a:latin typeface="Calibri" panose="020F0502020204030204" pitchFamily="34" charset="0"/>
              </a:rPr>
              <a:t>Identification of other agency's JOC programs is for informational purposes only.</a:t>
            </a:r>
          </a:p>
          <a:p>
            <a:pPr marL="128588" indent="-128588" defTabSz="514350">
              <a:spcBef>
                <a:spcPts val="563"/>
              </a:spcBef>
              <a:buFont typeface="Wingdings" panose="05000000000000000000" pitchFamily="2" charset="2"/>
              <a:buChar char="§"/>
            </a:pPr>
            <a:r>
              <a:rPr lang="en-US" altLang="en-US" sz="1650" dirty="0">
                <a:solidFill>
                  <a:srgbClr val="FFFFFF"/>
                </a:solidFill>
                <a:latin typeface="Calibri" panose="020F0502020204030204" pitchFamily="34" charset="0"/>
              </a:rPr>
              <a:t>All discussions in this workshop pertain to the City of Chicago only.</a:t>
            </a:r>
          </a:p>
          <a:p>
            <a:pPr marL="128588" indent="-128588" defTabSz="514350">
              <a:spcBef>
                <a:spcPts val="563"/>
              </a:spcBef>
              <a:buFont typeface="Wingdings" panose="05000000000000000000" pitchFamily="2" charset="2"/>
              <a:buChar char="§"/>
            </a:pPr>
            <a:r>
              <a:rPr lang="en-US" altLang="en-US" sz="1650" dirty="0">
                <a:solidFill>
                  <a:srgbClr val="FFFFFF"/>
                </a:solidFill>
                <a:latin typeface="Calibri" panose="020F0502020204030204" pitchFamily="34" charset="0"/>
              </a:rPr>
              <a:t>Procedures at other agencies identified on this slide may be different.</a:t>
            </a:r>
          </a:p>
          <a:p>
            <a:pPr marL="128588" indent="-128588" defTabSz="514350">
              <a:spcBef>
                <a:spcPts val="563"/>
              </a:spcBef>
              <a:buFont typeface="Wingdings" panose="05000000000000000000" pitchFamily="2" charset="2"/>
              <a:buChar char="§"/>
            </a:pPr>
            <a:r>
              <a:rPr lang="en-US" altLang="en-US" sz="1650" dirty="0">
                <a:solidFill>
                  <a:srgbClr val="FFFFFF"/>
                </a:solidFill>
                <a:latin typeface="Calibri" panose="020F0502020204030204" pitchFamily="34" charset="0"/>
              </a:rPr>
              <a:t>To find advertisements for agencies listed on this slide, look on the agency’s website.</a:t>
            </a:r>
          </a:p>
          <a:p>
            <a:pPr marL="128588" indent="-128588" defTabSz="514350">
              <a:spcBef>
                <a:spcPts val="563"/>
              </a:spcBef>
              <a:buFont typeface="Wingdings" panose="05000000000000000000" pitchFamily="2" charset="2"/>
              <a:buChar char="§"/>
            </a:pPr>
            <a:r>
              <a:rPr lang="en-US" altLang="en-US" sz="1650" dirty="0">
                <a:solidFill>
                  <a:srgbClr val="FFFFFF"/>
                </a:solidFill>
                <a:latin typeface="Calibri" panose="020F0502020204030204" pitchFamily="34" charset="0"/>
              </a:rPr>
              <a:t>The City’s website does not advertise contracts for agencies listed on this slide.</a:t>
            </a:r>
          </a:p>
          <a:p>
            <a:pPr marL="128588" indent="-128588" defTabSz="514350">
              <a:spcBef>
                <a:spcPts val="563"/>
              </a:spcBef>
              <a:buNone/>
            </a:pPr>
            <a:endParaRPr lang="en-US" altLang="en-US" sz="1575" dirty="0">
              <a:solidFill>
                <a:srgbClr val="FFFFFF"/>
              </a:solidFill>
              <a:latin typeface="Georgia" panose="02040502050405020303" pitchFamily="18" charset="0"/>
            </a:endParaRPr>
          </a:p>
          <a:p>
            <a:pPr marL="0" indent="0" defTabSz="514350">
              <a:spcBef>
                <a:spcPts val="563"/>
              </a:spcBef>
              <a:buNone/>
            </a:pPr>
            <a:endParaRPr lang="en-US" sz="1575" dirty="0">
              <a:solidFill>
                <a:srgbClr val="FFFFFF"/>
              </a:solidFill>
              <a:latin typeface="Calibri" panose="020F0502020204030204"/>
            </a:endParaRPr>
          </a:p>
        </p:txBody>
      </p:sp>
      <p:pic>
        <p:nvPicPr>
          <p:cNvPr id="3" name="Picture 6">
            <a:extLst>
              <a:ext uri="{FF2B5EF4-FFF2-40B4-BE49-F238E27FC236}">
                <a16:creationId xmlns:a16="http://schemas.microsoft.com/office/drawing/2014/main" id="{3823FDD7-3D50-6C37-0B9B-BE292DC049DC}"/>
              </a:ext>
            </a:extLst>
          </p:cNvPr>
          <p:cNvPicPr>
            <a:picLocks noChangeAspect="1"/>
          </p:cNvPicPr>
          <p:nvPr/>
        </p:nvPicPr>
        <p:blipFill>
          <a:blip r:embed="rId2"/>
          <a:srcRect/>
          <a:stretch/>
        </p:blipFill>
        <p:spPr bwMode="auto">
          <a:xfrm>
            <a:off x="7850347"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564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78A25-DB57-4F81-A992-5327375D5B1D}"/>
              </a:ext>
            </a:extLst>
          </p:cNvPr>
          <p:cNvSpPr>
            <a:spLocks noGrp="1"/>
          </p:cNvSpPr>
          <p:nvPr>
            <p:ph type="title"/>
          </p:nvPr>
        </p:nvSpPr>
        <p:spPr/>
        <p:txBody>
          <a:bodyPr>
            <a:normAutofit/>
          </a:bodyPr>
          <a:lstStyle/>
          <a:p>
            <a:r>
              <a:rPr lang="en-US" dirty="0">
                <a:solidFill>
                  <a:schemeClr val="accent1"/>
                </a:solidFill>
              </a:rPr>
              <a:t>Diversity, Equity &amp; Inclusion</a:t>
            </a:r>
          </a:p>
        </p:txBody>
      </p:sp>
      <p:sp>
        <p:nvSpPr>
          <p:cNvPr id="12" name="Rectangle 11">
            <a:extLst>
              <a:ext uri="{FF2B5EF4-FFF2-40B4-BE49-F238E27FC236}">
                <a16:creationId xmlns:a16="http://schemas.microsoft.com/office/drawing/2014/main" id="{193C5A03-3B8B-BC42-8954-A55C008E3A2D}"/>
              </a:ext>
            </a:extLst>
          </p:cNvPr>
          <p:cNvSpPr/>
          <p:nvPr/>
        </p:nvSpPr>
        <p:spPr>
          <a:xfrm>
            <a:off x="0" y="1678053"/>
            <a:ext cx="9144001" cy="375881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nvGrpSpPr>
          <p:cNvPr id="13" name="Group 12">
            <a:extLst>
              <a:ext uri="{FF2B5EF4-FFF2-40B4-BE49-F238E27FC236}">
                <a16:creationId xmlns:a16="http://schemas.microsoft.com/office/drawing/2014/main" id="{6BEBF65B-1E79-7B4C-85BC-5CB64937B1B0}"/>
              </a:ext>
            </a:extLst>
          </p:cNvPr>
          <p:cNvGrpSpPr/>
          <p:nvPr/>
        </p:nvGrpSpPr>
        <p:grpSpPr>
          <a:xfrm>
            <a:off x="617750" y="1895566"/>
            <a:ext cx="7908500" cy="3321653"/>
            <a:chOff x="574943" y="1617464"/>
            <a:chExt cx="5354111" cy="3907904"/>
          </a:xfrm>
        </p:grpSpPr>
        <p:sp>
          <p:nvSpPr>
            <p:cNvPr id="14" name="Rectangle 13">
              <a:extLst>
                <a:ext uri="{FF2B5EF4-FFF2-40B4-BE49-F238E27FC236}">
                  <a16:creationId xmlns:a16="http://schemas.microsoft.com/office/drawing/2014/main" id="{C79293F9-CB8D-A04C-8E72-855A2D55BF0D}"/>
                </a:ext>
              </a:extLst>
            </p:cNvPr>
            <p:cNvSpPr/>
            <p:nvPr/>
          </p:nvSpPr>
          <p:spPr>
            <a:xfrm>
              <a:off x="700097" y="1829712"/>
              <a:ext cx="5228957" cy="36956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15" name="Rectangle 14">
              <a:extLst>
                <a:ext uri="{FF2B5EF4-FFF2-40B4-BE49-F238E27FC236}">
                  <a16:creationId xmlns:a16="http://schemas.microsoft.com/office/drawing/2014/main" id="{74456771-763F-1A4E-9783-B60101E49152}"/>
                </a:ext>
              </a:extLst>
            </p:cNvPr>
            <p:cNvSpPr/>
            <p:nvPr/>
          </p:nvSpPr>
          <p:spPr>
            <a:xfrm>
              <a:off x="574943" y="1617464"/>
              <a:ext cx="5228957" cy="3695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
        <p:nvSpPr>
          <p:cNvPr id="19" name="Content Placeholder 2">
            <a:extLst>
              <a:ext uri="{FF2B5EF4-FFF2-40B4-BE49-F238E27FC236}">
                <a16:creationId xmlns:a16="http://schemas.microsoft.com/office/drawing/2014/main" id="{35A3EC76-E3E7-1242-9CEC-360679EE8CA5}"/>
              </a:ext>
            </a:extLst>
          </p:cNvPr>
          <p:cNvSpPr txBox="1">
            <a:spLocks/>
          </p:cNvSpPr>
          <p:nvPr/>
        </p:nvSpPr>
        <p:spPr>
          <a:xfrm>
            <a:off x="845317" y="2071902"/>
            <a:ext cx="7287377" cy="2963655"/>
          </a:xfrm>
          <a:prstGeom prst="rect">
            <a:avLst/>
          </a:prstGeom>
        </p:spPr>
        <p:txBody>
          <a:bodyPr vert="horz" lIns="68564" tIns="34282" rIns="68564" bIns="34282" rtlCol="0">
            <a:noAutofit/>
          </a:bodyPr>
          <a:lstStyle>
            <a:lvl1pPr marL="342820" indent="-342820"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1pPr>
            <a:lvl2pPr marL="742776" indent="-285684"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2pPr>
            <a:lvl3pPr marL="1142733"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3pPr>
            <a:lvl4pPr marL="1599825"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4pPr>
            <a:lvl5pPr marL="2056919"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5pPr>
            <a:lvl6pPr marL="2514012" indent="-228546" algn="l" defTabSz="457092" rtl="0" eaLnBrk="1" latinLnBrk="0" hangingPunct="1">
              <a:spcBef>
                <a:spcPct val="20000"/>
              </a:spcBef>
              <a:buFont typeface="Arial"/>
              <a:buChar char="•"/>
              <a:defRPr sz="2000" kern="1200">
                <a:solidFill>
                  <a:schemeClr val="tx1"/>
                </a:solidFill>
                <a:latin typeface="+mn-lt"/>
                <a:ea typeface="+mn-ea"/>
                <a:cs typeface="+mn-cs"/>
              </a:defRPr>
            </a:lvl6pPr>
            <a:lvl7pPr marL="2971106" indent="-228546" algn="l" defTabSz="457092" rtl="0" eaLnBrk="1" latinLnBrk="0" hangingPunct="1">
              <a:spcBef>
                <a:spcPct val="20000"/>
              </a:spcBef>
              <a:buFont typeface="Arial"/>
              <a:buChar char="•"/>
              <a:defRPr sz="2000" kern="1200">
                <a:solidFill>
                  <a:schemeClr val="tx1"/>
                </a:solidFill>
                <a:latin typeface="+mn-lt"/>
                <a:ea typeface="+mn-ea"/>
                <a:cs typeface="+mn-cs"/>
              </a:defRPr>
            </a:lvl7pPr>
            <a:lvl8pPr marL="3428198" indent="-228546" algn="l" defTabSz="457092" rtl="0" eaLnBrk="1" latinLnBrk="0" hangingPunct="1">
              <a:spcBef>
                <a:spcPct val="20000"/>
              </a:spcBef>
              <a:buFont typeface="Arial"/>
              <a:buChar char="•"/>
              <a:defRPr sz="2000" kern="1200">
                <a:solidFill>
                  <a:schemeClr val="tx1"/>
                </a:solidFill>
                <a:latin typeface="+mn-lt"/>
                <a:ea typeface="+mn-ea"/>
                <a:cs typeface="+mn-cs"/>
              </a:defRPr>
            </a:lvl8pPr>
            <a:lvl9pPr marL="3885292" indent="-228546" algn="l" defTabSz="457092"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819">
              <a:buNone/>
              <a:defRPr/>
            </a:pPr>
            <a:r>
              <a:rPr lang="en-US" sz="1350" dirty="0">
                <a:solidFill>
                  <a:srgbClr val="333F48"/>
                </a:solidFill>
                <a:latin typeface="Calibri" panose="020F0502020204030204" pitchFamily="34" charset="0"/>
                <a:ea typeface="Calibri" charset="0"/>
                <a:cs typeface="Calibri" panose="020F0502020204030204" pitchFamily="34" charset="0"/>
              </a:rPr>
              <a:t>Gordian provides best practices around establishing M/WBE contract goals by:  </a:t>
            </a:r>
          </a:p>
          <a:p>
            <a:pPr marL="257115" indent="-257115" defTabSz="342819">
              <a:defRPr/>
            </a:pPr>
            <a:r>
              <a:rPr lang="en-US" sz="1350" dirty="0">
                <a:solidFill>
                  <a:srgbClr val="333F48"/>
                </a:solidFill>
                <a:latin typeface="Calibri" panose="020F0502020204030204" pitchFamily="34" charset="0"/>
                <a:ea typeface="Calibri" charset="0"/>
                <a:cs typeface="Calibri" panose="020F0502020204030204" pitchFamily="34" charset="0"/>
              </a:rPr>
              <a:t>Developing and maintaining relationships with affiliated organizations and construction industry partners to provide Informational Meetings on Job Order Contracting (JOC) and upcoming JOC opportunities </a:t>
            </a:r>
          </a:p>
          <a:p>
            <a:pPr marL="257115" indent="-257115" defTabSz="342819">
              <a:defRPr/>
            </a:pPr>
            <a:r>
              <a:rPr lang="en-US" sz="1350" dirty="0">
                <a:solidFill>
                  <a:srgbClr val="333F48"/>
                </a:solidFill>
                <a:latin typeface="Calibri" panose="020F0502020204030204" pitchFamily="34" charset="0"/>
                <a:ea typeface="Calibri" charset="0"/>
                <a:cs typeface="Calibri" panose="020F0502020204030204" pitchFamily="34" charset="0"/>
              </a:rPr>
              <a:t>Leveraging relationships our clients have already established with local Minority Contractor Associations and provide Informational Meetings highlighting client-specific JOC opportunities</a:t>
            </a:r>
          </a:p>
          <a:p>
            <a:pPr marL="257115" indent="-257115" defTabSz="342819">
              <a:defRPr/>
            </a:pPr>
            <a:r>
              <a:rPr lang="en-US" sz="1350" dirty="0">
                <a:solidFill>
                  <a:srgbClr val="333F48"/>
                </a:solidFill>
                <a:latin typeface="Calibri" panose="020F0502020204030204" pitchFamily="34" charset="0"/>
                <a:ea typeface="Calibri" charset="0"/>
                <a:cs typeface="Calibri" panose="020F0502020204030204" pitchFamily="34" charset="0"/>
              </a:rPr>
              <a:t>Creating targeted contractor lists for outreach, which are developed through local associations, client reference, web research, Gordian’s contractor database and companies expressing interest in Gordian’s JOC programs</a:t>
            </a:r>
          </a:p>
          <a:p>
            <a:pPr marL="257115" indent="-257115" defTabSz="342819">
              <a:defRPr/>
            </a:pPr>
            <a:r>
              <a:rPr lang="en-US" sz="1350" dirty="0">
                <a:solidFill>
                  <a:srgbClr val="333F48"/>
                </a:solidFill>
                <a:latin typeface="Calibri" panose="020F0502020204030204" pitchFamily="34" charset="0"/>
                <a:ea typeface="Calibri" charset="0"/>
                <a:cs typeface="Calibri" panose="020F0502020204030204" pitchFamily="34" charset="0"/>
              </a:rPr>
              <a:t>Tracking M/WBE contractor participation through our JOC platforms/programs</a:t>
            </a:r>
          </a:p>
          <a:p>
            <a:pPr marL="257115" indent="-257115" defTabSz="342819">
              <a:defRPr/>
            </a:pPr>
            <a:r>
              <a:rPr lang="en-US" sz="1350" dirty="0">
                <a:solidFill>
                  <a:srgbClr val="333F48"/>
                </a:solidFill>
                <a:latin typeface="Calibri" panose="020F0502020204030204" pitchFamily="34" charset="0"/>
                <a:ea typeface="Calibri" charset="0"/>
                <a:cs typeface="Calibri" panose="020F0502020204030204" pitchFamily="34" charset="0"/>
              </a:rPr>
              <a:t>Providing networking opportunities with Primes/Sub-Contractors</a:t>
            </a:r>
          </a:p>
          <a:p>
            <a:pPr marL="257115" indent="-257115" defTabSz="342819">
              <a:defRPr/>
            </a:pPr>
            <a:r>
              <a:rPr lang="en-US" sz="1350" dirty="0">
                <a:solidFill>
                  <a:srgbClr val="333F48"/>
                </a:solidFill>
                <a:latin typeface="Calibri" panose="020F0502020204030204" pitchFamily="34" charset="0"/>
                <a:ea typeface="Calibri" charset="0"/>
                <a:cs typeface="Calibri" panose="020F0502020204030204" pitchFamily="34" charset="0"/>
              </a:rPr>
              <a:t>Providing on-going support to contractors after contract award to ensure they succeed in the program</a:t>
            </a:r>
          </a:p>
        </p:txBody>
      </p:sp>
      <p:pic>
        <p:nvPicPr>
          <p:cNvPr id="3" name="Picture 6">
            <a:extLst>
              <a:ext uri="{FF2B5EF4-FFF2-40B4-BE49-F238E27FC236}">
                <a16:creationId xmlns:a16="http://schemas.microsoft.com/office/drawing/2014/main" id="{2EF714B1-8416-B7D2-DA1A-40BA926EFA6F}"/>
              </a:ext>
            </a:extLst>
          </p:cNvPr>
          <p:cNvPicPr>
            <a:picLocks noChangeAspect="1"/>
          </p:cNvPicPr>
          <p:nvPr/>
        </p:nvPicPr>
        <p:blipFill>
          <a:blip r:embed="rId3"/>
          <a:srcRect/>
          <a:stretch/>
        </p:blipFill>
        <p:spPr bwMode="auto">
          <a:xfrm>
            <a:off x="7854667"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335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039B4D-BBE3-1B40-A6F0-07A669CCC2AA}"/>
              </a:ext>
            </a:extLst>
          </p:cNvPr>
          <p:cNvSpPr>
            <a:spLocks noGrp="1"/>
          </p:cNvSpPr>
          <p:nvPr>
            <p:ph type="body" sz="quarter" idx="10"/>
          </p:nvPr>
        </p:nvSpPr>
        <p:spPr/>
        <p:txBody>
          <a:bodyPr/>
          <a:lstStyle/>
          <a:p>
            <a:r>
              <a:rPr lang="en-US" altLang="en-US" dirty="0"/>
              <a:t>Today’s Workshop</a:t>
            </a:r>
            <a:endParaRPr lang="en-US" dirty="0"/>
          </a:p>
        </p:txBody>
      </p:sp>
      <p:sp>
        <p:nvSpPr>
          <p:cNvPr id="3" name="Rectangle 2">
            <a:extLst>
              <a:ext uri="{FF2B5EF4-FFF2-40B4-BE49-F238E27FC236}">
                <a16:creationId xmlns:a16="http://schemas.microsoft.com/office/drawing/2014/main" id="{27FD68AF-C1C2-46B8-B19F-569E933FDABC}"/>
              </a:ext>
            </a:extLst>
          </p:cNvPr>
          <p:cNvSpPr/>
          <p:nvPr/>
        </p:nvSpPr>
        <p:spPr>
          <a:xfrm>
            <a:off x="635563" y="1629965"/>
            <a:ext cx="7488832" cy="3785652"/>
          </a:xfrm>
          <a:prstGeom prst="rect">
            <a:avLst/>
          </a:prstGeom>
        </p:spPr>
        <p:txBody>
          <a:bodyPr wrap="square">
            <a:spAutoFit/>
          </a:bodyPr>
          <a:lstStyle/>
          <a:p>
            <a:pPr marL="214308" indent="-214308" algn="just">
              <a:buFont typeface="Wingdings" panose="05000000000000000000" pitchFamily="2" charset="2"/>
              <a:buChar char="§"/>
              <a:defRPr/>
            </a:pPr>
            <a:r>
              <a:rPr lang="en-US" sz="1600" dirty="0">
                <a:solidFill>
                  <a:srgbClr val="002060"/>
                </a:solidFill>
                <a:latin typeface="Avenir LT Std 55 Roman"/>
              </a:rPr>
              <a:t>Everyone is muted upon entry for the presentation portion of the workshop</a:t>
            </a:r>
          </a:p>
          <a:p>
            <a:pPr algn="just">
              <a:defRPr/>
            </a:pPr>
            <a:endParaRPr lang="en-US" sz="1600" dirty="0">
              <a:solidFill>
                <a:srgbClr val="002060"/>
              </a:solidFill>
              <a:latin typeface="Avenir LT Std 55 Roman"/>
            </a:endParaRPr>
          </a:p>
          <a:p>
            <a:pPr marL="214308" indent="-214308" algn="just">
              <a:buFont typeface="Wingdings" panose="05000000000000000000" pitchFamily="2" charset="2"/>
              <a:buChar char="§"/>
              <a:defRPr/>
            </a:pPr>
            <a:r>
              <a:rPr lang="en-US" sz="1600" dirty="0">
                <a:solidFill>
                  <a:srgbClr val="002060"/>
                </a:solidFill>
                <a:latin typeface="Avenir LT Std 55 Roman"/>
              </a:rPr>
              <a:t>We ask that you hold your questions to the end of the presentation. You can use the chat feature to type out your questions, and the speaker will answer the questions at the end of the presentation.</a:t>
            </a:r>
          </a:p>
          <a:p>
            <a:pPr algn="just">
              <a:defRPr/>
            </a:pPr>
            <a:endParaRPr lang="en-US" sz="1600" dirty="0">
              <a:solidFill>
                <a:srgbClr val="002060"/>
              </a:solidFill>
              <a:latin typeface="Avenir LT Std 55 Roman"/>
            </a:endParaRPr>
          </a:p>
          <a:p>
            <a:pPr marL="214308" indent="-214308" algn="just">
              <a:buFont typeface="Wingdings" panose="05000000000000000000" pitchFamily="2" charset="2"/>
              <a:buChar char="§"/>
              <a:defRPr/>
            </a:pPr>
            <a:r>
              <a:rPr lang="en-US" sz="1600" u="sng" dirty="0">
                <a:solidFill>
                  <a:srgbClr val="002060"/>
                </a:solidFill>
                <a:latin typeface="Avenir LT Std 55 Roman"/>
              </a:rPr>
              <a:t>To Send a Question</a:t>
            </a:r>
            <a:r>
              <a:rPr lang="en-US" sz="1600" dirty="0">
                <a:solidFill>
                  <a:srgbClr val="002060"/>
                </a:solidFill>
                <a:latin typeface="Avenir LT Std 55 Roman"/>
              </a:rPr>
              <a:t>: </a:t>
            </a:r>
            <a:r>
              <a:rPr lang="en-US" sz="1600" b="1" dirty="0">
                <a:solidFill>
                  <a:srgbClr val="C00000"/>
                </a:solidFill>
                <a:latin typeface="Avenir LT Std 55 Roman"/>
              </a:rPr>
              <a:t>Use only the Q &amp; A panel to ask your question. Do not use the chat panel</a:t>
            </a:r>
          </a:p>
          <a:p>
            <a:pPr marL="214308" indent="-214308" algn="just">
              <a:buFont typeface="Wingdings" panose="05000000000000000000" pitchFamily="2" charset="2"/>
              <a:buChar char="§"/>
              <a:defRPr/>
            </a:pPr>
            <a:endParaRPr lang="en-US" sz="1600" dirty="0">
              <a:solidFill>
                <a:prstClr val="black"/>
              </a:solidFill>
              <a:latin typeface="Avenir LT Std 55 Roman"/>
            </a:endParaRPr>
          </a:p>
          <a:p>
            <a:pPr marL="557199" lvl="1" indent="-214308" algn="just">
              <a:buFont typeface="Wingdings" panose="05000000000000000000" pitchFamily="2" charset="2"/>
              <a:buChar char="Ø"/>
              <a:defRPr/>
            </a:pPr>
            <a:r>
              <a:rPr lang="en-US" sz="1600" dirty="0">
                <a:solidFill>
                  <a:srgbClr val="002060"/>
                </a:solidFill>
                <a:latin typeface="Avenir LT Std 55 Roman"/>
              </a:rPr>
              <a:t>Use the Q &amp; A panel on the right side of your screen.</a:t>
            </a:r>
          </a:p>
          <a:p>
            <a:pPr marL="557199" lvl="1" indent="-214308" algn="just">
              <a:buFont typeface="Wingdings" panose="05000000000000000000" pitchFamily="2" charset="2"/>
              <a:buChar char="Ø"/>
              <a:defRPr/>
            </a:pPr>
            <a:r>
              <a:rPr lang="en-US" sz="1600" dirty="0">
                <a:solidFill>
                  <a:srgbClr val="002060"/>
                </a:solidFill>
                <a:latin typeface="Avenir LT Std 55 Roman"/>
              </a:rPr>
              <a:t>In the Send to or To drop-down list, select the message recipient.</a:t>
            </a:r>
          </a:p>
          <a:p>
            <a:pPr marL="557199" lvl="1" indent="-214308" algn="just">
              <a:buFont typeface="Wingdings" panose="05000000000000000000" pitchFamily="2" charset="2"/>
              <a:buChar char="Ø"/>
              <a:defRPr/>
            </a:pPr>
            <a:r>
              <a:rPr lang="en-US" sz="1600" dirty="0">
                <a:solidFill>
                  <a:srgbClr val="002060"/>
                </a:solidFill>
                <a:latin typeface="Avenir LT Std 55 Roman"/>
              </a:rPr>
              <a:t>Enter your message in the chat text box, then press Enter on your keyboard.</a:t>
            </a:r>
          </a:p>
          <a:p>
            <a:pPr lvl="1" algn="just">
              <a:defRPr/>
            </a:pPr>
            <a:endParaRPr lang="en-US" sz="1600" dirty="0">
              <a:solidFill>
                <a:srgbClr val="002060"/>
              </a:solidFill>
              <a:latin typeface="Avenir LT Std 55 Roman"/>
            </a:endParaRPr>
          </a:p>
          <a:p>
            <a:pPr lvl="1" algn="just">
              <a:defRPr/>
            </a:pPr>
            <a:r>
              <a:rPr lang="en-US" sz="1600" dirty="0">
                <a:solidFill>
                  <a:srgbClr val="002060"/>
                </a:solidFill>
                <a:latin typeface="Avenir LT Std 55 Roman"/>
              </a:rPr>
              <a:t>Note: If you join a meeting, session, or event in progress, you can see only the Q&amp;A that participants send after you join.</a:t>
            </a:r>
          </a:p>
        </p:txBody>
      </p:sp>
    </p:spTree>
    <p:extLst>
      <p:ext uri="{BB962C8B-B14F-4D97-AF65-F5344CB8AC3E}">
        <p14:creationId xmlns:p14="http://schemas.microsoft.com/office/powerpoint/2010/main" val="1272234815"/>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3C5A03-3B8B-BC42-8954-A55C008E3A2D}"/>
              </a:ext>
            </a:extLst>
          </p:cNvPr>
          <p:cNvSpPr/>
          <p:nvPr/>
        </p:nvSpPr>
        <p:spPr>
          <a:xfrm>
            <a:off x="0" y="1678053"/>
            <a:ext cx="9144001" cy="3758817"/>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nvGrpSpPr>
          <p:cNvPr id="10" name="Group 9">
            <a:extLst>
              <a:ext uri="{FF2B5EF4-FFF2-40B4-BE49-F238E27FC236}">
                <a16:creationId xmlns:a16="http://schemas.microsoft.com/office/drawing/2014/main" id="{9172301B-765F-CA5A-1F69-F1555466D2B9}"/>
              </a:ext>
            </a:extLst>
          </p:cNvPr>
          <p:cNvGrpSpPr/>
          <p:nvPr/>
        </p:nvGrpSpPr>
        <p:grpSpPr>
          <a:xfrm>
            <a:off x="617750" y="1895566"/>
            <a:ext cx="7908500" cy="3321653"/>
            <a:chOff x="574943" y="1617464"/>
            <a:chExt cx="5354111" cy="3907904"/>
          </a:xfrm>
        </p:grpSpPr>
        <p:sp>
          <p:nvSpPr>
            <p:cNvPr id="11" name="Rectangle 10">
              <a:extLst>
                <a:ext uri="{FF2B5EF4-FFF2-40B4-BE49-F238E27FC236}">
                  <a16:creationId xmlns:a16="http://schemas.microsoft.com/office/drawing/2014/main" id="{EFE676A1-C648-9459-8618-F49C6ADD325F}"/>
                </a:ext>
              </a:extLst>
            </p:cNvPr>
            <p:cNvSpPr/>
            <p:nvPr/>
          </p:nvSpPr>
          <p:spPr>
            <a:xfrm>
              <a:off x="700097" y="1829712"/>
              <a:ext cx="5228957" cy="36956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16" name="Rectangle 15">
              <a:extLst>
                <a:ext uri="{FF2B5EF4-FFF2-40B4-BE49-F238E27FC236}">
                  <a16:creationId xmlns:a16="http://schemas.microsoft.com/office/drawing/2014/main" id="{E47853B1-4094-00B8-CEA8-B2BD96842E3C}"/>
                </a:ext>
              </a:extLst>
            </p:cNvPr>
            <p:cNvSpPr/>
            <p:nvPr/>
          </p:nvSpPr>
          <p:spPr>
            <a:xfrm>
              <a:off x="574943" y="1617464"/>
              <a:ext cx="5228957" cy="3695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
        <p:nvSpPr>
          <p:cNvPr id="4" name="Title 3">
            <a:extLst>
              <a:ext uri="{FF2B5EF4-FFF2-40B4-BE49-F238E27FC236}">
                <a16:creationId xmlns:a16="http://schemas.microsoft.com/office/drawing/2014/main" id="{E5178A25-DB57-4F81-A992-5327375D5B1D}"/>
              </a:ext>
            </a:extLst>
          </p:cNvPr>
          <p:cNvSpPr>
            <a:spLocks noGrp="1"/>
          </p:cNvSpPr>
          <p:nvPr>
            <p:ph type="title"/>
          </p:nvPr>
        </p:nvSpPr>
        <p:spPr/>
        <p:txBody>
          <a:bodyPr>
            <a:normAutofit/>
          </a:bodyPr>
          <a:lstStyle/>
          <a:p>
            <a:r>
              <a:rPr lang="en-US" dirty="0">
                <a:solidFill>
                  <a:schemeClr val="accent1"/>
                </a:solidFill>
              </a:rPr>
              <a:t>Organizations and Associations</a:t>
            </a:r>
          </a:p>
        </p:txBody>
      </p:sp>
      <p:sp>
        <p:nvSpPr>
          <p:cNvPr id="19" name="Content Placeholder 2">
            <a:extLst>
              <a:ext uri="{FF2B5EF4-FFF2-40B4-BE49-F238E27FC236}">
                <a16:creationId xmlns:a16="http://schemas.microsoft.com/office/drawing/2014/main" id="{35A3EC76-E3E7-1242-9CEC-360679EE8CA5}"/>
              </a:ext>
            </a:extLst>
          </p:cNvPr>
          <p:cNvSpPr txBox="1">
            <a:spLocks/>
          </p:cNvSpPr>
          <p:nvPr/>
        </p:nvSpPr>
        <p:spPr>
          <a:xfrm>
            <a:off x="954139" y="2046093"/>
            <a:ext cx="7105162" cy="2743390"/>
          </a:xfrm>
          <a:prstGeom prst="rect">
            <a:avLst/>
          </a:prstGeom>
        </p:spPr>
        <p:txBody>
          <a:bodyPr vert="horz" lIns="68564" tIns="34282" rIns="68564" bIns="34282" rtlCol="0">
            <a:noAutofit/>
          </a:bodyPr>
          <a:lstStyle>
            <a:lvl1pPr marL="342820" indent="-342820"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1pPr>
            <a:lvl2pPr marL="742776" indent="-285684"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2pPr>
            <a:lvl3pPr marL="1142733"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3pPr>
            <a:lvl4pPr marL="1599825"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4pPr>
            <a:lvl5pPr marL="2056919" indent="-228546" algn="l" defTabSz="457092" rtl="0" eaLnBrk="1" latinLnBrk="0" hangingPunct="1">
              <a:spcBef>
                <a:spcPct val="20000"/>
              </a:spcBef>
              <a:buFont typeface="Arial"/>
              <a:buChar char="»"/>
              <a:defRPr sz="1800" kern="1200">
                <a:solidFill>
                  <a:srgbClr val="374146"/>
                </a:solidFill>
                <a:latin typeface="Guardian TextEgyp"/>
                <a:ea typeface="+mn-ea"/>
                <a:cs typeface="Guardian TextEgyp"/>
              </a:defRPr>
            </a:lvl5pPr>
            <a:lvl6pPr marL="2514012" indent="-228546" algn="l" defTabSz="457092" rtl="0" eaLnBrk="1" latinLnBrk="0" hangingPunct="1">
              <a:spcBef>
                <a:spcPct val="20000"/>
              </a:spcBef>
              <a:buFont typeface="Arial"/>
              <a:buChar char="•"/>
              <a:defRPr sz="2000" kern="1200">
                <a:solidFill>
                  <a:schemeClr val="tx1"/>
                </a:solidFill>
                <a:latin typeface="+mn-lt"/>
                <a:ea typeface="+mn-ea"/>
                <a:cs typeface="+mn-cs"/>
              </a:defRPr>
            </a:lvl6pPr>
            <a:lvl7pPr marL="2971106" indent="-228546" algn="l" defTabSz="457092" rtl="0" eaLnBrk="1" latinLnBrk="0" hangingPunct="1">
              <a:spcBef>
                <a:spcPct val="20000"/>
              </a:spcBef>
              <a:buFont typeface="Arial"/>
              <a:buChar char="•"/>
              <a:defRPr sz="2000" kern="1200">
                <a:solidFill>
                  <a:schemeClr val="tx1"/>
                </a:solidFill>
                <a:latin typeface="+mn-lt"/>
                <a:ea typeface="+mn-ea"/>
                <a:cs typeface="+mn-cs"/>
              </a:defRPr>
            </a:lvl7pPr>
            <a:lvl8pPr marL="3428198" indent="-228546" algn="l" defTabSz="457092" rtl="0" eaLnBrk="1" latinLnBrk="0" hangingPunct="1">
              <a:spcBef>
                <a:spcPct val="20000"/>
              </a:spcBef>
              <a:buFont typeface="Arial"/>
              <a:buChar char="•"/>
              <a:defRPr sz="2000" kern="1200">
                <a:solidFill>
                  <a:schemeClr val="tx1"/>
                </a:solidFill>
                <a:latin typeface="+mn-lt"/>
                <a:ea typeface="+mn-ea"/>
                <a:cs typeface="+mn-cs"/>
              </a:defRPr>
            </a:lvl8pPr>
            <a:lvl9pPr marL="3885292" indent="-228546" algn="l" defTabSz="457092" rtl="0" eaLnBrk="1" latinLnBrk="0" hangingPunct="1">
              <a:spcBef>
                <a:spcPct val="20000"/>
              </a:spcBef>
              <a:buFont typeface="Arial"/>
              <a:buChar char="•"/>
              <a:defRPr sz="2000" kern="1200">
                <a:solidFill>
                  <a:schemeClr val="tx1"/>
                </a:solidFill>
                <a:latin typeface="+mn-lt"/>
                <a:ea typeface="+mn-ea"/>
                <a:cs typeface="+mn-cs"/>
              </a:defRPr>
            </a:lvl9pPr>
          </a:lstStyle>
          <a:p>
            <a:pPr marL="257115" indent="-257115" defTabSz="342819">
              <a:lnSpc>
                <a:spcPct val="125000"/>
              </a:lnSpc>
              <a:defRPr/>
            </a:pPr>
            <a:r>
              <a:rPr lang="en-US" sz="1500" dirty="0">
                <a:solidFill>
                  <a:srgbClr val="333F48"/>
                </a:solidFill>
                <a:latin typeface="Calibri" panose="020F0502020204030204" pitchFamily="34" charset="0"/>
                <a:ea typeface="Calibri" charset="0"/>
                <a:cs typeface="Calibri" panose="020F0502020204030204" pitchFamily="34" charset="0"/>
              </a:rPr>
              <a:t>National Association of Minority Contractors</a:t>
            </a:r>
          </a:p>
          <a:p>
            <a:pPr marL="257115" indent="-257115" defTabSz="342819">
              <a:lnSpc>
                <a:spcPct val="125000"/>
              </a:lnSpc>
              <a:defRPr/>
            </a:pPr>
            <a:r>
              <a:rPr lang="en-US" sz="1500" dirty="0">
                <a:solidFill>
                  <a:srgbClr val="333F48"/>
                </a:solidFill>
                <a:latin typeface="Calibri" panose="020F0502020204030204" pitchFamily="34" charset="0"/>
                <a:ea typeface="Calibri" charset="0"/>
                <a:cs typeface="Calibri" panose="020F0502020204030204" pitchFamily="34" charset="0"/>
              </a:rPr>
              <a:t>U.S. Minority Contractors Association</a:t>
            </a:r>
          </a:p>
          <a:p>
            <a:pPr marL="257115" indent="-257115" defTabSz="342819">
              <a:lnSpc>
                <a:spcPct val="125000"/>
              </a:lnSpc>
              <a:defRPr/>
            </a:pPr>
            <a:r>
              <a:rPr lang="en-US" sz="1500" dirty="0">
                <a:solidFill>
                  <a:srgbClr val="333F48"/>
                </a:solidFill>
                <a:latin typeface="Calibri" panose="020F0502020204030204" pitchFamily="34" charset="0"/>
                <a:ea typeface="Calibri" charset="0"/>
                <a:cs typeface="Calibri" panose="020F0502020204030204" pitchFamily="34" charset="0"/>
              </a:rPr>
              <a:t>Black Contractors United</a:t>
            </a:r>
          </a:p>
          <a:p>
            <a:pPr marL="257115" indent="-257115" defTabSz="342819">
              <a:lnSpc>
                <a:spcPct val="125000"/>
              </a:lnSpc>
              <a:defRPr/>
            </a:pPr>
            <a:r>
              <a:rPr lang="en-US" sz="1500" dirty="0">
                <a:solidFill>
                  <a:srgbClr val="333F48"/>
                </a:solidFill>
                <a:latin typeface="Calibri" panose="020F0502020204030204" pitchFamily="34" charset="0"/>
                <a:ea typeface="Calibri" charset="0"/>
                <a:cs typeface="Calibri" panose="020F0502020204030204" pitchFamily="34" charset="0"/>
              </a:rPr>
              <a:t>Hispanic American Construction Industry Association</a:t>
            </a:r>
          </a:p>
          <a:p>
            <a:pPr marL="257115" indent="-257115" defTabSz="342819">
              <a:lnSpc>
                <a:spcPct val="125000"/>
              </a:lnSpc>
              <a:defRPr/>
            </a:pPr>
            <a:r>
              <a:rPr lang="en-US" sz="1500" dirty="0">
                <a:solidFill>
                  <a:srgbClr val="333F48"/>
                </a:solidFill>
                <a:latin typeface="Calibri" panose="020F0502020204030204" pitchFamily="34" charset="0"/>
                <a:ea typeface="Calibri" charset="0"/>
                <a:cs typeface="Calibri" panose="020F0502020204030204" pitchFamily="34" charset="0"/>
              </a:rPr>
              <a:t>Chicago Minority Supplier Development Council</a:t>
            </a:r>
          </a:p>
          <a:p>
            <a:pPr marL="257115" indent="-257115" defTabSz="342819">
              <a:lnSpc>
                <a:spcPct val="125000"/>
              </a:lnSpc>
              <a:defRPr/>
            </a:pPr>
            <a:r>
              <a:rPr lang="en-US" sz="1500" dirty="0">
                <a:solidFill>
                  <a:srgbClr val="333F48"/>
                </a:solidFill>
                <a:latin typeface="Calibri" panose="020F0502020204030204" pitchFamily="34" charset="0"/>
                <a:ea typeface="Calibri" charset="0"/>
                <a:cs typeface="Calibri" panose="020F0502020204030204" pitchFamily="34" charset="0"/>
              </a:rPr>
              <a:t>African American Contractors Association</a:t>
            </a:r>
          </a:p>
          <a:p>
            <a:pPr marL="257115" indent="-257115" defTabSz="342819">
              <a:lnSpc>
                <a:spcPct val="125000"/>
              </a:lnSpc>
              <a:defRPr/>
            </a:pPr>
            <a:r>
              <a:rPr lang="en-US" sz="1500" dirty="0">
                <a:solidFill>
                  <a:srgbClr val="333F48"/>
                </a:solidFill>
                <a:latin typeface="Calibri" panose="020F0502020204030204" pitchFamily="34" charset="0"/>
                <a:ea typeface="Calibri" charset="0"/>
                <a:cs typeface="Calibri" panose="020F0502020204030204" pitchFamily="34" charset="0"/>
              </a:rPr>
              <a:t>National Association of Women in Construction</a:t>
            </a:r>
          </a:p>
          <a:p>
            <a:pPr marL="257115" indent="-257115" defTabSz="342819">
              <a:lnSpc>
                <a:spcPct val="125000"/>
              </a:lnSpc>
              <a:defRPr/>
            </a:pPr>
            <a:r>
              <a:rPr lang="en-US" sz="1500" dirty="0">
                <a:solidFill>
                  <a:srgbClr val="333F48"/>
                </a:solidFill>
                <a:latin typeface="Calibri" panose="020F0502020204030204" pitchFamily="34" charset="0"/>
                <a:ea typeface="Calibri" charset="0"/>
                <a:cs typeface="Calibri" panose="020F0502020204030204" pitchFamily="34" charset="0"/>
              </a:rPr>
              <a:t>Chicago Urban League</a:t>
            </a:r>
          </a:p>
        </p:txBody>
      </p:sp>
      <p:sp>
        <p:nvSpPr>
          <p:cNvPr id="21" name="Text Placeholder 2">
            <a:extLst>
              <a:ext uri="{FF2B5EF4-FFF2-40B4-BE49-F238E27FC236}">
                <a16:creationId xmlns:a16="http://schemas.microsoft.com/office/drawing/2014/main" id="{69953F31-A150-F846-B21F-57738E341DA1}"/>
              </a:ext>
            </a:extLst>
          </p:cNvPr>
          <p:cNvSpPr txBox="1">
            <a:spLocks/>
          </p:cNvSpPr>
          <p:nvPr/>
        </p:nvSpPr>
        <p:spPr>
          <a:xfrm>
            <a:off x="2110757" y="3830865"/>
            <a:ext cx="6182282" cy="138852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defTabSz="685800">
              <a:spcBef>
                <a:spcPts val="750"/>
              </a:spcBef>
              <a:defRPr/>
            </a:pPr>
            <a:endParaRPr lang="en-US" sz="2100">
              <a:solidFill>
                <a:srgbClr val="333F48"/>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EBDF32D7-4316-DE47-9F85-D7FA653A53A2}"/>
              </a:ext>
            </a:extLst>
          </p:cNvPr>
          <p:cNvSpPr/>
          <p:nvPr/>
        </p:nvSpPr>
        <p:spPr>
          <a:xfrm>
            <a:off x="802613" y="2468611"/>
            <a:ext cx="7256688" cy="346249"/>
          </a:xfrm>
          <a:prstGeom prst="rect">
            <a:avLst/>
          </a:prstGeom>
        </p:spPr>
        <p:txBody>
          <a:bodyPr wrap="square">
            <a:spAutoFit/>
          </a:bodyPr>
          <a:lstStyle/>
          <a:p>
            <a:pPr defTabSz="685800">
              <a:defRPr/>
            </a:pPr>
            <a:endParaRPr lang="en-US" sz="1650" dirty="0">
              <a:solidFill>
                <a:srgbClr val="333F48"/>
              </a:solidFill>
              <a:latin typeface="Calibri" panose="020F0502020204030204" pitchFamily="34" charset="0"/>
              <a:cs typeface="Calibri" panose="020F0502020204030204" pitchFamily="34" charset="0"/>
            </a:endParaRPr>
          </a:p>
        </p:txBody>
      </p:sp>
      <p:pic>
        <p:nvPicPr>
          <p:cNvPr id="3" name="Picture 6">
            <a:extLst>
              <a:ext uri="{FF2B5EF4-FFF2-40B4-BE49-F238E27FC236}">
                <a16:creationId xmlns:a16="http://schemas.microsoft.com/office/drawing/2014/main" id="{35715937-ABFC-73B1-12CA-193A0E01B6A8}"/>
              </a:ext>
            </a:extLst>
          </p:cNvPr>
          <p:cNvPicPr>
            <a:picLocks noChangeAspect="1"/>
          </p:cNvPicPr>
          <p:nvPr/>
        </p:nvPicPr>
        <p:blipFill>
          <a:blip r:embed="rId3"/>
          <a:srcRect/>
          <a:stretch/>
        </p:blipFill>
        <p:spPr bwMode="auto">
          <a:xfrm>
            <a:off x="7854667" y="34414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49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8372-C750-474D-AB0F-627E999D5844}"/>
              </a:ext>
            </a:extLst>
          </p:cNvPr>
          <p:cNvSpPr>
            <a:spLocks noGrp="1"/>
          </p:cNvSpPr>
          <p:nvPr>
            <p:ph type="title"/>
          </p:nvPr>
        </p:nvSpPr>
        <p:spPr>
          <a:xfrm>
            <a:off x="521678" y="471205"/>
            <a:ext cx="8013458" cy="857250"/>
          </a:xfrm>
        </p:spPr>
        <p:txBody>
          <a:bodyPr>
            <a:normAutofit/>
          </a:bodyPr>
          <a:lstStyle/>
          <a:p>
            <a:r>
              <a:rPr lang="en-US" dirty="0">
                <a:solidFill>
                  <a:schemeClr val="accent1"/>
                </a:solidFill>
              </a:rPr>
              <a:t>Review/Key Points</a:t>
            </a:r>
          </a:p>
        </p:txBody>
      </p:sp>
      <p:sp>
        <p:nvSpPr>
          <p:cNvPr id="3" name="Text Placeholder 2">
            <a:extLst>
              <a:ext uri="{FF2B5EF4-FFF2-40B4-BE49-F238E27FC236}">
                <a16:creationId xmlns:a16="http://schemas.microsoft.com/office/drawing/2014/main" id="{FD8C5A83-DC28-4DC2-A406-06030B1A0FDC}"/>
              </a:ext>
            </a:extLst>
          </p:cNvPr>
          <p:cNvSpPr txBox="1">
            <a:spLocks/>
          </p:cNvSpPr>
          <p:nvPr/>
        </p:nvSpPr>
        <p:spPr>
          <a:xfrm>
            <a:off x="521678" y="2100773"/>
            <a:ext cx="8043824" cy="3176108"/>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28588" indent="-128588" defTabSz="514350">
              <a:spcBef>
                <a:spcPts val="563"/>
              </a:spcBef>
              <a:buFont typeface="Wingdings" panose="05000000000000000000" pitchFamily="2" charset="2"/>
              <a:buChar char="§"/>
            </a:pPr>
            <a:r>
              <a:rPr lang="en-US" altLang="en-US" sz="1500" dirty="0">
                <a:solidFill>
                  <a:srgbClr val="002060"/>
                </a:solidFill>
                <a:latin typeface="Calibri" panose="020F0502020204030204" pitchFamily="34" charset="0"/>
              </a:rPr>
              <a:t>JOC is an established procurement system used by several types of public agencies nationwide.</a:t>
            </a:r>
          </a:p>
          <a:p>
            <a:pPr marL="128588" indent="-128588" defTabSz="514350">
              <a:spcBef>
                <a:spcPts val="563"/>
              </a:spcBef>
              <a:buFont typeface="Wingdings" panose="05000000000000000000" pitchFamily="2" charset="2"/>
              <a:buChar char="§"/>
            </a:pPr>
            <a:endParaRPr lang="en-US" altLang="en-US" sz="1500" dirty="0">
              <a:solidFill>
                <a:srgbClr val="002060"/>
              </a:solidFill>
              <a:latin typeface="Calibri" panose="020F0502020204030204" pitchFamily="34" charset="0"/>
            </a:endParaRPr>
          </a:p>
          <a:p>
            <a:pPr marL="128588" indent="-128588" defTabSz="514350">
              <a:spcBef>
                <a:spcPts val="563"/>
              </a:spcBef>
              <a:buFont typeface="Wingdings" panose="05000000000000000000" pitchFamily="2" charset="2"/>
              <a:buChar char="§"/>
            </a:pPr>
            <a:endParaRPr lang="en-US" altLang="en-US" sz="1500" dirty="0">
              <a:solidFill>
                <a:srgbClr val="002060"/>
              </a:solidFill>
              <a:latin typeface="Calibri" panose="020F0502020204030204" pitchFamily="34" charset="0"/>
            </a:endParaRPr>
          </a:p>
          <a:p>
            <a:pPr marL="128588" indent="-128588" defTabSz="514350">
              <a:spcBef>
                <a:spcPts val="563"/>
              </a:spcBef>
              <a:buFont typeface="Wingdings" panose="05000000000000000000" pitchFamily="2" charset="2"/>
              <a:buChar char="§"/>
            </a:pPr>
            <a:endParaRPr lang="en-US" altLang="en-US" sz="1500" dirty="0">
              <a:solidFill>
                <a:srgbClr val="002060"/>
              </a:solidFill>
              <a:latin typeface="Calibri" panose="020F0502020204030204" pitchFamily="34" charset="0"/>
            </a:endParaRPr>
          </a:p>
          <a:p>
            <a:pPr marL="128588" indent="-128588" defTabSz="514350">
              <a:spcBef>
                <a:spcPts val="563"/>
              </a:spcBef>
              <a:buFont typeface="Wingdings" panose="05000000000000000000" pitchFamily="2" charset="2"/>
              <a:buChar char="§"/>
            </a:pPr>
            <a:endParaRPr lang="en-US" altLang="en-US" sz="1500" dirty="0">
              <a:solidFill>
                <a:srgbClr val="002060"/>
              </a:solidFill>
              <a:latin typeface="Calibri" panose="020F0502020204030204" pitchFamily="34" charset="0"/>
            </a:endParaRPr>
          </a:p>
          <a:p>
            <a:pPr marL="128588" indent="-128588" defTabSz="514350">
              <a:spcBef>
                <a:spcPts val="563"/>
              </a:spcBef>
              <a:buFont typeface="Wingdings" panose="05000000000000000000" pitchFamily="2" charset="2"/>
              <a:buChar char="§"/>
            </a:pPr>
            <a:endParaRPr lang="en-US" altLang="en-US" sz="1500" dirty="0">
              <a:solidFill>
                <a:srgbClr val="002060"/>
              </a:solidFill>
              <a:latin typeface="Calibri" panose="020F0502020204030204" pitchFamily="34" charset="0"/>
            </a:endParaRPr>
          </a:p>
          <a:p>
            <a:pPr marL="128588" indent="-128588" defTabSz="514350">
              <a:spcBef>
                <a:spcPts val="563"/>
              </a:spcBef>
              <a:buFont typeface="Wingdings" panose="05000000000000000000" pitchFamily="2" charset="2"/>
              <a:buChar char="§"/>
            </a:pPr>
            <a:endParaRPr lang="en-US" altLang="en-US" sz="1500" dirty="0">
              <a:solidFill>
                <a:srgbClr val="002060"/>
              </a:solidFill>
              <a:latin typeface="Calibri" panose="020F0502020204030204" pitchFamily="34" charset="0"/>
            </a:endParaRPr>
          </a:p>
          <a:p>
            <a:pPr marL="128588" indent="-128588" defTabSz="514350">
              <a:spcBef>
                <a:spcPts val="563"/>
              </a:spcBef>
              <a:buFont typeface="Wingdings" panose="05000000000000000000" pitchFamily="2" charset="2"/>
              <a:buChar char="§"/>
            </a:pPr>
            <a:r>
              <a:rPr lang="en-US" altLang="en-US" sz="1500" dirty="0">
                <a:solidFill>
                  <a:srgbClr val="002060"/>
                </a:solidFill>
                <a:latin typeface="Calibri" panose="020F0502020204030204" pitchFamily="34" charset="0"/>
              </a:rPr>
              <a:t>JOC has benefits for all parties: Owner, Prime Contractor, &amp; Subcontractors.</a:t>
            </a:r>
          </a:p>
          <a:p>
            <a:pPr marL="128588" indent="-128588" defTabSz="514350">
              <a:spcBef>
                <a:spcPts val="563"/>
              </a:spcBef>
              <a:buFont typeface="Wingdings" panose="05000000000000000000" pitchFamily="2" charset="2"/>
              <a:buChar char="§"/>
            </a:pPr>
            <a:r>
              <a:rPr lang="en-US" altLang="en-US" sz="1500" dirty="0">
                <a:solidFill>
                  <a:srgbClr val="002060"/>
                </a:solidFill>
                <a:latin typeface="Calibri" panose="020F0502020204030204" pitchFamily="34" charset="0"/>
              </a:rPr>
              <a:t>Performance based contracting system that determines the amount of work to be issued.</a:t>
            </a:r>
          </a:p>
          <a:p>
            <a:pPr marL="128588" indent="-128588" defTabSz="514350">
              <a:spcBef>
                <a:spcPts val="563"/>
              </a:spcBef>
              <a:buFont typeface="Wingdings" panose="05000000000000000000" pitchFamily="2" charset="2"/>
              <a:buChar char="§"/>
            </a:pPr>
            <a:r>
              <a:rPr lang="en-US" altLang="en-US" sz="1500" b="1" dirty="0">
                <a:solidFill>
                  <a:srgbClr val="002060"/>
                </a:solidFill>
                <a:latin typeface="Calibri" panose="020F0502020204030204" pitchFamily="34" charset="0"/>
              </a:rPr>
              <a:t>Be aware of the tips and methods to connect with the JOC Prime Contractors</a:t>
            </a:r>
          </a:p>
          <a:p>
            <a:pPr marL="128588" indent="-128588" defTabSz="514350">
              <a:spcBef>
                <a:spcPts val="563"/>
              </a:spcBef>
              <a:buFont typeface="Wingdings" panose="05000000000000000000" pitchFamily="2" charset="2"/>
              <a:buChar char="§"/>
            </a:pPr>
            <a:r>
              <a:rPr lang="en-US" altLang="en-US" sz="1500" b="1" dirty="0">
                <a:solidFill>
                  <a:srgbClr val="002060"/>
                </a:solidFill>
                <a:latin typeface="Calibri" panose="020F0502020204030204" pitchFamily="34" charset="0"/>
              </a:rPr>
              <a:t>Be ready to perform at a high level.</a:t>
            </a:r>
          </a:p>
        </p:txBody>
      </p:sp>
      <p:pic>
        <p:nvPicPr>
          <p:cNvPr id="4" name="Picture 3">
            <a:extLst>
              <a:ext uri="{FF2B5EF4-FFF2-40B4-BE49-F238E27FC236}">
                <a16:creationId xmlns:a16="http://schemas.microsoft.com/office/drawing/2014/main" id="{8138F9F8-83AD-4B2C-B73F-8B7A47051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221" y="2788160"/>
            <a:ext cx="6452306" cy="896957"/>
          </a:xfrm>
          <a:prstGeom prst="rect">
            <a:avLst/>
          </a:prstGeom>
        </p:spPr>
      </p:pic>
      <p:pic>
        <p:nvPicPr>
          <p:cNvPr id="6" name="Picture 6">
            <a:extLst>
              <a:ext uri="{FF2B5EF4-FFF2-40B4-BE49-F238E27FC236}">
                <a16:creationId xmlns:a16="http://schemas.microsoft.com/office/drawing/2014/main" id="{5758679C-52B5-BF96-FC9B-B1D533332B84}"/>
              </a:ext>
            </a:extLst>
          </p:cNvPr>
          <p:cNvPicPr>
            <a:picLocks noChangeAspect="1"/>
          </p:cNvPicPr>
          <p:nvPr/>
        </p:nvPicPr>
        <p:blipFill>
          <a:blip r:embed="rId3"/>
          <a:srcRect/>
          <a:stretch/>
        </p:blipFill>
        <p:spPr bwMode="auto">
          <a:xfrm>
            <a:off x="7893919" y="281919"/>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324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3731C-1C6E-475E-A450-2F805DC4C392}"/>
              </a:ext>
            </a:extLst>
          </p:cNvPr>
          <p:cNvSpPr>
            <a:spLocks noGrp="1"/>
          </p:cNvSpPr>
          <p:nvPr>
            <p:ph type="title"/>
          </p:nvPr>
        </p:nvSpPr>
        <p:spPr>
          <a:xfrm>
            <a:off x="552045" y="483411"/>
            <a:ext cx="8013458" cy="857250"/>
          </a:xfrm>
        </p:spPr>
        <p:txBody>
          <a:bodyPr>
            <a:normAutofit/>
          </a:bodyPr>
          <a:lstStyle/>
          <a:p>
            <a:r>
              <a:rPr lang="en-US" dirty="0">
                <a:solidFill>
                  <a:schemeClr val="accent1"/>
                </a:solidFill>
              </a:rPr>
              <a:t>To Find More Information…</a:t>
            </a:r>
          </a:p>
        </p:txBody>
      </p:sp>
      <p:sp>
        <p:nvSpPr>
          <p:cNvPr id="3" name="Text Placeholder 2">
            <a:extLst>
              <a:ext uri="{FF2B5EF4-FFF2-40B4-BE49-F238E27FC236}">
                <a16:creationId xmlns:a16="http://schemas.microsoft.com/office/drawing/2014/main" id="{40A83236-25D0-40A3-914A-A0B210F93732}"/>
              </a:ext>
            </a:extLst>
          </p:cNvPr>
          <p:cNvSpPr txBox="1">
            <a:spLocks/>
          </p:cNvSpPr>
          <p:nvPr/>
        </p:nvSpPr>
        <p:spPr>
          <a:xfrm>
            <a:off x="599540" y="2214564"/>
            <a:ext cx="4209527" cy="3055099"/>
          </a:xfrm>
          <a:prstGeom prst="rect">
            <a:avLst/>
          </a:prstGeom>
        </p:spPr>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514350">
              <a:spcBef>
                <a:spcPts val="563"/>
              </a:spcBef>
              <a:buNone/>
            </a:pPr>
            <a:r>
              <a:rPr lang="en-US" altLang="en-US" sz="1650" b="1" dirty="0">
                <a:solidFill>
                  <a:srgbClr val="002060"/>
                </a:solidFill>
                <a:latin typeface="Calibri" panose="020F0502020204030204" pitchFamily="34" charset="0"/>
              </a:rPr>
              <a:t>To find out about current advertisements (applies to all City contracts)</a:t>
            </a:r>
          </a:p>
          <a:p>
            <a:pPr marL="0" indent="0" defTabSz="514350">
              <a:spcBef>
                <a:spcPts val="563"/>
              </a:spcBef>
              <a:buNone/>
            </a:pPr>
            <a:endParaRPr lang="en-US" altLang="en-US" sz="1500" dirty="0">
              <a:solidFill>
                <a:srgbClr val="002060"/>
              </a:solidFill>
              <a:latin typeface="Calibri" panose="020F0502020204030204" pitchFamily="34" charset="0"/>
            </a:endParaRPr>
          </a:p>
          <a:p>
            <a:pPr marL="0" indent="0" defTabSz="514350">
              <a:spcBef>
                <a:spcPts val="563"/>
              </a:spcBef>
              <a:buNone/>
            </a:pPr>
            <a:r>
              <a:rPr lang="en-US" altLang="en-US" sz="1500" dirty="0">
                <a:solidFill>
                  <a:srgbClr val="002060"/>
                </a:solidFill>
                <a:latin typeface="Calibri" panose="020F0502020204030204" pitchFamily="34" charset="0"/>
              </a:rPr>
              <a:t>Sign up for DPS alerts!</a:t>
            </a:r>
          </a:p>
          <a:p>
            <a:pPr marL="0" indent="0" defTabSz="514350">
              <a:spcBef>
                <a:spcPts val="563"/>
              </a:spcBef>
              <a:buNone/>
            </a:pPr>
            <a:endParaRPr lang="en-US" altLang="en-US" sz="750" dirty="0">
              <a:solidFill>
                <a:srgbClr val="002060"/>
              </a:solidFill>
              <a:latin typeface="Calibri" panose="020F0502020204030204" pitchFamily="34" charset="0"/>
            </a:endParaRPr>
          </a:p>
          <a:p>
            <a:pPr marL="0" indent="0" defTabSz="514350">
              <a:spcBef>
                <a:spcPts val="563"/>
              </a:spcBef>
              <a:buNone/>
            </a:pPr>
            <a:r>
              <a:rPr lang="en-US" altLang="en-US" sz="1500" dirty="0">
                <a:solidFill>
                  <a:srgbClr val="002060"/>
                </a:solidFill>
                <a:latin typeface="Calibri" panose="020F0502020204030204" pitchFamily="34" charset="0"/>
              </a:rPr>
              <a:t>Check the DPS website</a:t>
            </a:r>
          </a:p>
          <a:p>
            <a:pPr marL="0" indent="0" defTabSz="514350">
              <a:spcBef>
                <a:spcPts val="563"/>
              </a:spcBef>
              <a:buNone/>
            </a:pPr>
            <a:endParaRPr lang="en-US" altLang="en-US" sz="750" dirty="0">
              <a:solidFill>
                <a:srgbClr val="002060"/>
              </a:solidFill>
              <a:latin typeface="Calibri" panose="020F0502020204030204" pitchFamily="34" charset="0"/>
            </a:endParaRPr>
          </a:p>
          <a:p>
            <a:pPr marL="385763" lvl="1" indent="-128588" defTabSz="514350">
              <a:spcBef>
                <a:spcPts val="281"/>
              </a:spcBef>
              <a:buFont typeface="Wingdings" panose="05000000000000000000" pitchFamily="2" charset="2"/>
              <a:buChar char="§"/>
            </a:pPr>
            <a:r>
              <a:rPr lang="en-US" altLang="en-US" sz="1500" dirty="0">
                <a:solidFill>
                  <a:srgbClr val="002060"/>
                </a:solidFill>
                <a:latin typeface="Calibri" panose="020F0502020204030204" pitchFamily="34" charset="0"/>
              </a:rPr>
              <a:t>Go to </a:t>
            </a:r>
            <a:r>
              <a:rPr lang="en-US" altLang="en-US" sz="1500" dirty="0" err="1">
                <a:solidFill>
                  <a:srgbClr val="002060"/>
                </a:solidFill>
                <a:latin typeface="Calibri" panose="020F0502020204030204" pitchFamily="34" charset="0"/>
                <a:hlinkClick r:id="rId2"/>
              </a:rPr>
              <a:t>www.cityofchicago.org</a:t>
            </a:r>
            <a:r>
              <a:rPr lang="en-US" altLang="en-US" sz="1500" dirty="0">
                <a:solidFill>
                  <a:srgbClr val="002060"/>
                </a:solidFill>
                <a:latin typeface="Calibri" panose="020F0502020204030204" pitchFamily="34" charset="0"/>
                <a:hlinkClick r:id="rId2"/>
              </a:rPr>
              <a:t>/</a:t>
            </a:r>
            <a:r>
              <a:rPr lang="en-US" altLang="en-US" sz="1500" dirty="0" err="1">
                <a:solidFill>
                  <a:srgbClr val="002060"/>
                </a:solidFill>
                <a:latin typeface="Calibri" panose="020F0502020204030204" pitchFamily="34" charset="0"/>
                <a:hlinkClick r:id="rId2"/>
              </a:rPr>
              <a:t>dps</a:t>
            </a:r>
            <a:endParaRPr lang="en-US" altLang="en-US" sz="1500" dirty="0">
              <a:solidFill>
                <a:srgbClr val="002060"/>
              </a:solidFill>
              <a:latin typeface="Calibri" panose="020F0502020204030204" pitchFamily="34" charset="0"/>
            </a:endParaRPr>
          </a:p>
          <a:p>
            <a:pPr marL="257175" lvl="1" indent="0" defTabSz="514350">
              <a:spcBef>
                <a:spcPts val="281"/>
              </a:spcBef>
              <a:buNone/>
            </a:pPr>
            <a:endParaRPr lang="en-US" altLang="en-US" sz="750" dirty="0">
              <a:solidFill>
                <a:srgbClr val="002060"/>
              </a:solidFill>
              <a:latin typeface="Calibri" panose="020F0502020204030204" pitchFamily="34" charset="0"/>
            </a:endParaRPr>
          </a:p>
          <a:p>
            <a:pPr marL="385763" lvl="1" indent="-128588" defTabSz="514350">
              <a:spcBef>
                <a:spcPts val="281"/>
              </a:spcBef>
              <a:buFont typeface="Wingdings" panose="05000000000000000000" pitchFamily="2" charset="2"/>
              <a:buChar char="§"/>
            </a:pPr>
            <a:r>
              <a:rPr lang="en-US" altLang="en-US" sz="1500" dirty="0">
                <a:solidFill>
                  <a:srgbClr val="002060"/>
                </a:solidFill>
                <a:latin typeface="Calibri" panose="020F0502020204030204" pitchFamily="34" charset="0"/>
              </a:rPr>
              <a:t>Under Bid Proposal Information, click on the link for “Current Bids and Requests for Proposal”</a:t>
            </a:r>
            <a:endParaRPr lang="en-US" altLang="ja-JP" sz="1500" dirty="0">
              <a:solidFill>
                <a:srgbClr val="002060"/>
              </a:solidFill>
              <a:latin typeface="Calibri" panose="020F0502020204030204" pitchFamily="34" charset="0"/>
              <a:ea typeface="メイリオ" panose="020B0604030504040204" pitchFamily="34" charset="-128"/>
            </a:endParaRPr>
          </a:p>
          <a:p>
            <a:pPr marL="0" indent="0" defTabSz="514350">
              <a:spcBef>
                <a:spcPts val="563"/>
              </a:spcBef>
              <a:buNone/>
            </a:pPr>
            <a:endParaRPr lang="en-US" altLang="en-US" sz="750" dirty="0">
              <a:solidFill>
                <a:srgbClr val="002060"/>
              </a:solidFill>
              <a:latin typeface="Calibri" panose="020F0502020204030204" pitchFamily="34" charset="0"/>
            </a:endParaRPr>
          </a:p>
          <a:p>
            <a:pPr marL="0" indent="0" defTabSz="514350">
              <a:spcBef>
                <a:spcPts val="563"/>
              </a:spcBef>
              <a:buNone/>
            </a:pPr>
            <a:r>
              <a:rPr lang="en-US" altLang="en-US" sz="1500" dirty="0">
                <a:solidFill>
                  <a:srgbClr val="002060"/>
                </a:solidFill>
                <a:latin typeface="Calibri" panose="020F0502020204030204" pitchFamily="34" charset="0"/>
              </a:rPr>
              <a:t>Check the newspaper (Chicago Tribune)</a:t>
            </a:r>
          </a:p>
        </p:txBody>
      </p:sp>
      <p:pic>
        <p:nvPicPr>
          <p:cNvPr id="4" name="Picture 3" descr="Shape&#10;&#10;Description automatically generated with medium confidence">
            <a:extLst>
              <a:ext uri="{FF2B5EF4-FFF2-40B4-BE49-F238E27FC236}">
                <a16:creationId xmlns:a16="http://schemas.microsoft.com/office/drawing/2014/main" id="{4309566E-9529-4A39-847A-9CEC11AC3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854421"/>
            <a:ext cx="4730855" cy="910975"/>
          </a:xfrm>
          <a:prstGeom prst="rect">
            <a:avLst/>
          </a:prstGeom>
        </p:spPr>
      </p:pic>
      <p:pic>
        <p:nvPicPr>
          <p:cNvPr id="6" name="Picture 6">
            <a:extLst>
              <a:ext uri="{FF2B5EF4-FFF2-40B4-BE49-F238E27FC236}">
                <a16:creationId xmlns:a16="http://schemas.microsoft.com/office/drawing/2014/main" id="{4FCD3B16-BE36-F396-5159-C8265D34CCEB}"/>
              </a:ext>
            </a:extLst>
          </p:cNvPr>
          <p:cNvPicPr>
            <a:picLocks noChangeAspect="1"/>
          </p:cNvPicPr>
          <p:nvPr/>
        </p:nvPicPr>
        <p:blipFill>
          <a:blip r:embed="rId4"/>
          <a:srcRect/>
          <a:stretch/>
        </p:blipFill>
        <p:spPr bwMode="auto">
          <a:xfrm>
            <a:off x="7893920" y="318706"/>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513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51CDF5F-2804-4A81-9971-E50C97725D0F}"/>
              </a:ext>
            </a:extLst>
          </p:cNvPr>
          <p:cNvSpPr>
            <a:spLocks noGrp="1"/>
          </p:cNvSpPr>
          <p:nvPr>
            <p:ph type="title"/>
          </p:nvPr>
        </p:nvSpPr>
        <p:spPr>
          <a:xfrm>
            <a:off x="3770703" y="1105276"/>
            <a:ext cx="2527505" cy="857250"/>
          </a:xfrm>
        </p:spPr>
        <p:txBody>
          <a:bodyPr>
            <a:normAutofit/>
          </a:bodyPr>
          <a:lstStyle/>
          <a:p>
            <a:pPr algn="ctr"/>
            <a:r>
              <a:rPr lang="en-US" sz="3300" dirty="0"/>
              <a:t>Key Contacts</a:t>
            </a:r>
          </a:p>
        </p:txBody>
      </p:sp>
      <p:sp>
        <p:nvSpPr>
          <p:cNvPr id="11" name="Text Placeholder 5">
            <a:extLst>
              <a:ext uri="{FF2B5EF4-FFF2-40B4-BE49-F238E27FC236}">
                <a16:creationId xmlns:a16="http://schemas.microsoft.com/office/drawing/2014/main" id="{9F83C162-D59A-4382-9DA4-CABD4EDC0209}"/>
              </a:ext>
            </a:extLst>
          </p:cNvPr>
          <p:cNvSpPr txBox="1">
            <a:spLocks/>
          </p:cNvSpPr>
          <p:nvPr/>
        </p:nvSpPr>
        <p:spPr>
          <a:xfrm>
            <a:off x="6452426" y="2527066"/>
            <a:ext cx="2605531" cy="2132753"/>
          </a:xfrm>
          <a:prstGeom prst="rect">
            <a:avLst/>
          </a:prstGeom>
        </p:spPr>
        <p:txBody>
          <a:bodyPr vert="horz" lIns="51435" tIns="25718" rIns="51435" bIns="25718" rtlCol="0" anchor="t">
            <a:normAutofit/>
          </a:bodyPr>
          <a:lstStyle>
            <a:lvl1pPr marL="457200" indent="-457200" algn="l" defTabSz="914400" rtl="0" eaLnBrk="1" latinLnBrk="0" hangingPunct="1">
              <a:lnSpc>
                <a:spcPct val="90000"/>
              </a:lnSpc>
              <a:spcBef>
                <a:spcPts val="1000"/>
              </a:spcBef>
              <a:buFont typeface="Arial" charset="0"/>
              <a:buChar char="•"/>
              <a:defRPr sz="28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57175" indent="-257175" algn="ctr" defTabSz="257114">
              <a:spcBef>
                <a:spcPts val="563"/>
              </a:spcBef>
              <a:buClr>
                <a:srgbClr val="333F48"/>
              </a:buClr>
              <a:buNone/>
              <a:defRPr/>
            </a:pPr>
            <a:r>
              <a:rPr lang="en-US" sz="1500" b="1" dirty="0">
                <a:solidFill>
                  <a:srgbClr val="333F48">
                    <a:lumMod val="50000"/>
                  </a:srgbClr>
                </a:solidFill>
                <a:latin typeface="Calibri" panose="020F0502020204030204" pitchFamily="34" charset="0"/>
                <a:ea typeface="ＭＳ Ｐゴシック" charset="0"/>
              </a:rPr>
              <a:t>Job Order Contracting Process</a:t>
            </a: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Michael Judd</a:t>
            </a:r>
          </a:p>
          <a:p>
            <a:pPr marL="0" indent="0" algn="ctr" defTabSz="514350">
              <a:spcBef>
                <a:spcPts val="563"/>
              </a:spcBef>
              <a:buNone/>
              <a:defRPr/>
            </a:pPr>
            <a:r>
              <a:rPr lang="en-US" altLang="en-US" sz="1500" i="1" dirty="0">
                <a:solidFill>
                  <a:srgbClr val="333F48">
                    <a:lumMod val="50000"/>
                  </a:srgbClr>
                </a:solidFill>
                <a:latin typeface="Calibri"/>
                <a:cs typeface="Calibri"/>
              </a:rPr>
              <a:t>Regional Director</a:t>
            </a:r>
            <a:endParaRPr lang="en-US" altLang="en-US" sz="1500" i="1" dirty="0">
              <a:solidFill>
                <a:srgbClr val="333F48">
                  <a:lumMod val="50000"/>
                </a:srgbClr>
              </a:solidFill>
              <a:latin typeface="Calibri" panose="020F0502020204030204" pitchFamily="34" charset="0"/>
              <a:cs typeface="Calibri"/>
            </a:endParaRPr>
          </a:p>
          <a:p>
            <a:pPr marL="0" indent="0" algn="ctr" defTabSz="514350">
              <a:spcBef>
                <a:spcPts val="563"/>
              </a:spcBef>
              <a:buNone/>
              <a:defRPr/>
            </a:pPr>
            <a:endParaRPr lang="en-US" altLang="en-US" sz="1500" dirty="0">
              <a:solidFill>
                <a:srgbClr val="333F48">
                  <a:lumMod val="50000"/>
                </a:srgbClr>
              </a:solidFill>
              <a:latin typeface="Calibri" panose="020F0502020204030204" pitchFamily="34" charset="0"/>
            </a:endParaRP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Gordian</a:t>
            </a: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e: </a:t>
            </a:r>
            <a:r>
              <a:rPr lang="en-US" altLang="en-US" sz="1500" dirty="0">
                <a:solidFill>
                  <a:srgbClr val="333F48">
                    <a:lumMod val="50000"/>
                  </a:srgbClr>
                </a:solidFill>
                <a:latin typeface="Calibri" panose="020F0502020204030204" pitchFamily="34" charset="0"/>
                <a:hlinkClick r:id="rId2"/>
              </a:rPr>
              <a:t>m.judd@gordian.com</a:t>
            </a:r>
            <a:r>
              <a:rPr lang="en-US" altLang="en-US" sz="1500" dirty="0">
                <a:solidFill>
                  <a:srgbClr val="333F48">
                    <a:lumMod val="50000"/>
                  </a:srgbClr>
                </a:solidFill>
                <a:latin typeface="Calibri" panose="020F0502020204030204" pitchFamily="34" charset="0"/>
              </a:rPr>
              <a:t> </a:t>
            </a: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p: 312-489-7277</a:t>
            </a:r>
            <a:endParaRPr lang="en-US" sz="1500" dirty="0">
              <a:solidFill>
                <a:srgbClr val="333F48">
                  <a:lumMod val="50000"/>
                </a:srgbClr>
              </a:solidFill>
              <a:latin typeface="Calibri" panose="020F0502020204030204"/>
            </a:endParaRPr>
          </a:p>
        </p:txBody>
      </p:sp>
      <p:sp>
        <p:nvSpPr>
          <p:cNvPr id="4" name="Text Placeholder 5">
            <a:extLst>
              <a:ext uri="{FF2B5EF4-FFF2-40B4-BE49-F238E27FC236}">
                <a16:creationId xmlns:a16="http://schemas.microsoft.com/office/drawing/2014/main" id="{68D6BA5E-BB91-4555-B74E-16B400849B51}"/>
              </a:ext>
            </a:extLst>
          </p:cNvPr>
          <p:cNvSpPr txBox="1">
            <a:spLocks/>
          </p:cNvSpPr>
          <p:nvPr/>
        </p:nvSpPr>
        <p:spPr>
          <a:xfrm>
            <a:off x="443717" y="2539959"/>
            <a:ext cx="2835142" cy="2132753"/>
          </a:xfrm>
          <a:prstGeom prst="rect">
            <a:avLst/>
          </a:prstGeom>
        </p:spPr>
        <p:txBody>
          <a:bodyPr vert="horz" lIns="51435" tIns="25718" rIns="51435" bIns="25718" rtlCol="0">
            <a:normAutofit/>
          </a:bodyPr>
          <a:lstStyle>
            <a:lvl1pPr marL="457200" indent="-457200" algn="l" defTabSz="914400" rtl="0" eaLnBrk="1" latinLnBrk="0" hangingPunct="1">
              <a:lnSpc>
                <a:spcPct val="90000"/>
              </a:lnSpc>
              <a:spcBef>
                <a:spcPts val="1000"/>
              </a:spcBef>
              <a:buFont typeface="Arial" charset="0"/>
              <a:buChar char="•"/>
              <a:defRPr sz="28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57175" indent="-257175" algn="ctr" defTabSz="257114">
              <a:spcBef>
                <a:spcPts val="563"/>
              </a:spcBef>
              <a:buClr>
                <a:srgbClr val="333F48"/>
              </a:buClr>
              <a:buNone/>
              <a:defRPr/>
            </a:pPr>
            <a:r>
              <a:rPr lang="en-US" sz="1500" b="1" dirty="0">
                <a:solidFill>
                  <a:srgbClr val="333F48">
                    <a:lumMod val="50000"/>
                  </a:srgbClr>
                </a:solidFill>
                <a:latin typeface="Calibri" panose="020F0502020204030204" pitchFamily="34" charset="0"/>
                <a:ea typeface="ＭＳ Ｐゴシック" charset="0"/>
              </a:rPr>
              <a:t>Job Order Contracting Process</a:t>
            </a: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Jezieel Cortes</a:t>
            </a:r>
          </a:p>
          <a:p>
            <a:pPr marL="0" indent="0" algn="ctr" defTabSz="514350">
              <a:spcBef>
                <a:spcPts val="563"/>
              </a:spcBef>
              <a:buNone/>
              <a:defRPr/>
            </a:pPr>
            <a:r>
              <a:rPr lang="en-US" altLang="en-US" sz="1500" i="1" dirty="0">
                <a:solidFill>
                  <a:srgbClr val="333F48">
                    <a:lumMod val="50000"/>
                  </a:srgbClr>
                </a:solidFill>
                <a:latin typeface="Calibri" panose="020F0502020204030204" pitchFamily="34" charset="0"/>
              </a:rPr>
              <a:t>Deputy Procurement Officer</a:t>
            </a:r>
          </a:p>
          <a:p>
            <a:pPr marL="0" indent="0" algn="ctr" defTabSz="514350">
              <a:spcBef>
                <a:spcPts val="563"/>
              </a:spcBef>
              <a:buNone/>
              <a:defRPr/>
            </a:pPr>
            <a:endParaRPr lang="en-US" altLang="en-US" sz="1500" dirty="0">
              <a:solidFill>
                <a:srgbClr val="333F48">
                  <a:lumMod val="50000"/>
                </a:srgbClr>
              </a:solidFill>
              <a:latin typeface="Calibri" panose="020F0502020204030204" pitchFamily="34" charset="0"/>
            </a:endParaRP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Department of Procurement</a:t>
            </a: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e: </a:t>
            </a:r>
            <a:r>
              <a:rPr lang="en-US" altLang="en-US" sz="1500" dirty="0">
                <a:solidFill>
                  <a:srgbClr val="333F48">
                    <a:lumMod val="50000"/>
                  </a:srgbClr>
                </a:solidFill>
                <a:latin typeface="Calibri" panose="020F0502020204030204" pitchFamily="34" charset="0"/>
                <a:hlinkClick r:id="rId3"/>
              </a:rPr>
              <a:t>jezieel.cortes@cityofchicago.org</a:t>
            </a:r>
            <a:endParaRPr lang="en-US" altLang="en-US" sz="1500" dirty="0">
              <a:solidFill>
                <a:srgbClr val="333F48">
                  <a:lumMod val="50000"/>
                </a:srgbClr>
              </a:solidFill>
              <a:latin typeface="Calibri" panose="020F0502020204030204" pitchFamily="34" charset="0"/>
            </a:endParaRP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312-744-4926</a:t>
            </a:r>
          </a:p>
          <a:p>
            <a:pPr marL="0" indent="0" algn="ctr" defTabSz="514350">
              <a:spcBef>
                <a:spcPts val="563"/>
              </a:spcBef>
              <a:buNone/>
              <a:defRPr/>
            </a:pPr>
            <a:endParaRPr lang="en-US" altLang="en-US" sz="1500" dirty="0">
              <a:solidFill>
                <a:srgbClr val="333F48">
                  <a:lumMod val="50000"/>
                </a:srgbClr>
              </a:solidFill>
              <a:latin typeface="Calibri" panose="020F0502020204030204" pitchFamily="34" charset="0"/>
            </a:endParaRPr>
          </a:p>
        </p:txBody>
      </p:sp>
      <p:sp>
        <p:nvSpPr>
          <p:cNvPr id="5" name="Text Placeholder 5">
            <a:extLst>
              <a:ext uri="{FF2B5EF4-FFF2-40B4-BE49-F238E27FC236}">
                <a16:creationId xmlns:a16="http://schemas.microsoft.com/office/drawing/2014/main" id="{16A8A047-49A5-4F46-96C9-7F803C6C38BF}"/>
              </a:ext>
            </a:extLst>
          </p:cNvPr>
          <p:cNvSpPr txBox="1">
            <a:spLocks/>
          </p:cNvSpPr>
          <p:nvPr/>
        </p:nvSpPr>
        <p:spPr>
          <a:xfrm>
            <a:off x="3562877" y="2527067"/>
            <a:ext cx="2605531" cy="2132753"/>
          </a:xfrm>
          <a:prstGeom prst="rect">
            <a:avLst/>
          </a:prstGeom>
        </p:spPr>
        <p:txBody>
          <a:bodyPr vert="horz" lIns="51435" tIns="25718" rIns="51435" bIns="25718" rtlCol="0">
            <a:normAutofit/>
          </a:bodyPr>
          <a:lstStyle>
            <a:lvl1pPr marL="457200" indent="-457200" algn="l" defTabSz="914400" rtl="0" eaLnBrk="1" latinLnBrk="0" hangingPunct="1">
              <a:lnSpc>
                <a:spcPct val="90000"/>
              </a:lnSpc>
              <a:spcBef>
                <a:spcPts val="1000"/>
              </a:spcBef>
              <a:buFont typeface="Arial" charset="0"/>
              <a:buChar char="•"/>
              <a:defRPr sz="28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57175" indent="-257175" algn="ctr" defTabSz="257114">
              <a:spcBef>
                <a:spcPts val="563"/>
              </a:spcBef>
              <a:buClr>
                <a:srgbClr val="333F48"/>
              </a:buClr>
              <a:buNone/>
              <a:defRPr/>
            </a:pPr>
            <a:r>
              <a:rPr lang="en-US" sz="1500" b="1" dirty="0">
                <a:solidFill>
                  <a:srgbClr val="333F48">
                    <a:lumMod val="50000"/>
                  </a:srgbClr>
                </a:solidFill>
                <a:latin typeface="Calibri" panose="020F0502020204030204" pitchFamily="34" charset="0"/>
                <a:ea typeface="ＭＳ Ｐゴシック" charset="0"/>
              </a:rPr>
              <a:t>Job Order Contracting Process</a:t>
            </a: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Cristiane Jobes</a:t>
            </a:r>
          </a:p>
          <a:p>
            <a:pPr marL="0" indent="0" algn="ctr" defTabSz="514350">
              <a:spcBef>
                <a:spcPts val="563"/>
              </a:spcBef>
              <a:buNone/>
              <a:defRPr/>
            </a:pPr>
            <a:r>
              <a:rPr lang="en-US" altLang="en-US" sz="1500" i="1" dirty="0">
                <a:solidFill>
                  <a:srgbClr val="333F48">
                    <a:lumMod val="50000"/>
                  </a:srgbClr>
                </a:solidFill>
                <a:latin typeface="Calibri" panose="020F0502020204030204" pitchFamily="34" charset="0"/>
              </a:rPr>
              <a:t>Account Manager</a:t>
            </a:r>
          </a:p>
          <a:p>
            <a:pPr marL="0" indent="0" algn="ctr" defTabSz="514350">
              <a:spcBef>
                <a:spcPts val="563"/>
              </a:spcBef>
              <a:buNone/>
              <a:defRPr/>
            </a:pPr>
            <a:endParaRPr lang="en-US" altLang="en-US" sz="1500" dirty="0">
              <a:solidFill>
                <a:srgbClr val="333F48">
                  <a:lumMod val="50000"/>
                </a:srgbClr>
              </a:solidFill>
              <a:latin typeface="Calibri" panose="020F0502020204030204" pitchFamily="34" charset="0"/>
            </a:endParaRP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Gordian</a:t>
            </a: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e: </a:t>
            </a:r>
            <a:r>
              <a:rPr lang="en-US" altLang="en-US" sz="1500" dirty="0">
                <a:solidFill>
                  <a:srgbClr val="333F48">
                    <a:lumMod val="50000"/>
                  </a:srgbClr>
                </a:solidFill>
                <a:latin typeface="Calibri" panose="020F0502020204030204" pitchFamily="34" charset="0"/>
                <a:hlinkClick r:id="rId4"/>
              </a:rPr>
              <a:t>c.jobes@gordian.com</a:t>
            </a:r>
            <a:r>
              <a:rPr lang="en-US" altLang="en-US" sz="1500" dirty="0">
                <a:solidFill>
                  <a:srgbClr val="333F48">
                    <a:lumMod val="50000"/>
                  </a:srgbClr>
                </a:solidFill>
                <a:latin typeface="Calibri" panose="020F0502020204030204" pitchFamily="34" charset="0"/>
              </a:rPr>
              <a:t> </a:t>
            </a:r>
          </a:p>
          <a:p>
            <a:pPr marL="0" indent="0" algn="ctr" defTabSz="514350">
              <a:spcBef>
                <a:spcPts val="563"/>
              </a:spcBef>
              <a:buNone/>
              <a:defRPr/>
            </a:pPr>
            <a:r>
              <a:rPr lang="en-US" altLang="en-US" sz="1500" dirty="0">
                <a:solidFill>
                  <a:srgbClr val="333F48">
                    <a:lumMod val="50000"/>
                  </a:srgbClr>
                </a:solidFill>
                <a:latin typeface="Calibri" panose="020F0502020204030204" pitchFamily="34" charset="0"/>
              </a:rPr>
              <a:t>p: 312-579-8627</a:t>
            </a:r>
            <a:endParaRPr lang="en-US" sz="1500" dirty="0">
              <a:solidFill>
                <a:srgbClr val="333F48">
                  <a:lumMod val="50000"/>
                </a:srgbClr>
              </a:solidFill>
              <a:latin typeface="Calibri" panose="020F0502020204030204"/>
            </a:endParaRPr>
          </a:p>
        </p:txBody>
      </p:sp>
      <p:pic>
        <p:nvPicPr>
          <p:cNvPr id="3" name="Picture 6">
            <a:extLst>
              <a:ext uri="{FF2B5EF4-FFF2-40B4-BE49-F238E27FC236}">
                <a16:creationId xmlns:a16="http://schemas.microsoft.com/office/drawing/2014/main" id="{EA220525-EB91-C374-788D-86C7B4183E3B}"/>
              </a:ext>
            </a:extLst>
          </p:cNvPr>
          <p:cNvPicPr>
            <a:picLocks noChangeAspect="1"/>
          </p:cNvPicPr>
          <p:nvPr/>
        </p:nvPicPr>
        <p:blipFill>
          <a:blip r:embed="rId5"/>
          <a:srcRect/>
          <a:stretch/>
        </p:blipFill>
        <p:spPr bwMode="auto">
          <a:xfrm>
            <a:off x="7612027" y="161050"/>
            <a:ext cx="642390" cy="6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864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143500" y="1087820"/>
            <a:ext cx="4000500" cy="50397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2DF58C6D-2877-450D-B471-C8085089FD1B}"/>
              </a:ext>
            </a:extLst>
          </p:cNvPr>
          <p:cNvSpPr/>
          <p:nvPr/>
        </p:nvSpPr>
        <p:spPr>
          <a:xfrm>
            <a:off x="5143499" y="4350081"/>
            <a:ext cx="4000501" cy="378803"/>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4294967295"/>
          </p:nvPr>
        </p:nvSpPr>
        <p:spPr>
          <a:xfrm>
            <a:off x="0" y="6356350"/>
            <a:ext cx="2057400" cy="365125"/>
          </a:xfrm>
        </p:spPr>
        <p:txBody>
          <a:bodyPr/>
          <a:lstStyle/>
          <a:p>
            <a:fld id="{9EEDF2C8-8D53-4310-BAC3-B914C6E8499F}" type="slidenum">
              <a:rPr lang="en-US" smtClean="0"/>
              <a:t>44</a:t>
            </a:fld>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body" sz="quarter" idx="12"/>
          </p:nvPr>
        </p:nvSpPr>
        <p:spPr>
          <a:xfrm>
            <a:off x="5143498" y="4418065"/>
            <a:ext cx="3895285" cy="413811"/>
          </a:xfrm>
        </p:spPr>
        <p:txBody>
          <a:bodyPr>
            <a:noAutofit/>
          </a:bodyPr>
          <a:lstStyle/>
          <a:p>
            <a:pPr algn="r"/>
            <a:r>
              <a:rPr lang="en-US" sz="800" b="1" dirty="0">
                <a:latin typeface="Arial" panose="020B0604020202020204" pitchFamily="34" charset="0"/>
                <a:cs typeface="Arial" panose="020B0604020202020204" pitchFamily="34" charset="0"/>
              </a:rPr>
              <a:t>Do you have a question? Please use the WebEx Q&amp;A feature as shown</a:t>
            </a:r>
            <a:r>
              <a:rPr lang="en-US" sz="1200" b="1"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18996C5C-E8C5-46E9-9F9A-E6E4D6770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967" y="1178572"/>
            <a:ext cx="2244759" cy="2254670"/>
          </a:xfrm>
          <a:prstGeom prst="rect">
            <a:avLst/>
          </a:prstGeom>
        </p:spPr>
      </p:pic>
      <p:pic>
        <p:nvPicPr>
          <p:cNvPr id="11" name="Picture 10">
            <a:extLst>
              <a:ext uri="{FF2B5EF4-FFF2-40B4-BE49-F238E27FC236}">
                <a16:creationId xmlns:a16="http://schemas.microsoft.com/office/drawing/2014/main" id="{763E3889-B9F4-48CF-B446-8B3A8C89D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65" y="2176411"/>
            <a:ext cx="3483712" cy="2847002"/>
          </a:xfrm>
          <a:prstGeom prst="rect">
            <a:avLst/>
          </a:prstGeom>
          <a:ln>
            <a:solidFill>
              <a:schemeClr val="tx1"/>
            </a:solidFill>
          </a:ln>
        </p:spPr>
      </p:pic>
      <p:pic>
        <p:nvPicPr>
          <p:cNvPr id="13" name="Picture 12" descr="A logo with a red star and blue square&#10;&#10;Description automatically generated">
            <a:extLst>
              <a:ext uri="{FF2B5EF4-FFF2-40B4-BE49-F238E27FC236}">
                <a16:creationId xmlns:a16="http://schemas.microsoft.com/office/drawing/2014/main" id="{4CFC4927-8C6E-7B84-F47A-995D43A170B2}"/>
              </a:ext>
            </a:extLst>
          </p:cNvPr>
          <p:cNvPicPr>
            <a:picLocks noChangeAspect="1"/>
          </p:cNvPicPr>
          <p:nvPr/>
        </p:nvPicPr>
        <p:blipFill>
          <a:blip r:embed="rId4"/>
          <a:stretch>
            <a:fillRect/>
          </a:stretch>
        </p:blipFill>
        <p:spPr>
          <a:xfrm>
            <a:off x="552044" y="118429"/>
            <a:ext cx="802855" cy="842324"/>
          </a:xfrm>
          <a:prstGeom prst="rect">
            <a:avLst/>
          </a:prstGeom>
        </p:spPr>
      </p:pic>
    </p:spTree>
    <p:extLst>
      <p:ext uri="{BB962C8B-B14F-4D97-AF65-F5344CB8AC3E}">
        <p14:creationId xmlns:p14="http://schemas.microsoft.com/office/powerpoint/2010/main" val="1034839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770756" y="857250"/>
            <a:ext cx="3373244" cy="51435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375A8454-BFCC-4596-BF31-ECF818FE74B7}"/>
              </a:ext>
            </a:extLst>
          </p:cNvPr>
          <p:cNvSpPr txBox="1"/>
          <p:nvPr/>
        </p:nvSpPr>
        <p:spPr>
          <a:xfrm>
            <a:off x="284866" y="3355696"/>
            <a:ext cx="5201024" cy="2118529"/>
          </a:xfrm>
          <a:prstGeom prst="rect">
            <a:avLst/>
          </a:prstGeom>
          <a:noFill/>
        </p:spPr>
        <p:txBody>
          <a:bodyPr wrap="square" rtlCol="0">
            <a:spAutoFit/>
          </a:bodyPr>
          <a:lstStyle/>
          <a:p>
            <a:pPr>
              <a:lnSpc>
                <a:spcPct val="150000"/>
              </a:lnSpc>
            </a:pPr>
            <a:r>
              <a:rPr lang="en-US" dirty="0">
                <a:solidFill>
                  <a:srgbClr val="002060"/>
                </a:solidFill>
                <a:latin typeface="Arial" panose="020B0604020202020204" pitchFamily="34" charset="0"/>
                <a:cs typeface="Arial" panose="020B0604020202020204" pitchFamily="34" charset="0"/>
              </a:rPr>
              <a:t>Did you find this workshop helpful? Share it on social media using </a:t>
            </a:r>
            <a:r>
              <a:rPr lang="en-US" b="1" dirty="0">
                <a:solidFill>
                  <a:srgbClr val="002060"/>
                </a:solidFill>
                <a:latin typeface="Arial" panose="020B0604020202020204" pitchFamily="34" charset="0"/>
                <a:cs typeface="Arial" panose="020B0604020202020204" pitchFamily="34" charset="0"/>
              </a:rPr>
              <a:t>#DPSWorkshops</a:t>
            </a:r>
            <a:r>
              <a:rPr lang="en-US" dirty="0">
                <a:solidFill>
                  <a:srgbClr val="002060"/>
                </a:solidFill>
                <a:latin typeface="Arial" panose="020B0604020202020204" pitchFamily="34" charset="0"/>
                <a:cs typeface="Arial" panose="020B0604020202020204" pitchFamily="34" charset="0"/>
              </a:rPr>
              <a:t> and spread the word to help the City business community learn about the programs and initiatives available at the City of Chicago. </a:t>
            </a:r>
            <a:endParaRPr lang="en-US" sz="1050" dirty="0">
              <a:solidFill>
                <a:srgbClr val="00206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C64759D-3CB0-4ED3-B4BD-BC66A82C24EC}"/>
              </a:ext>
            </a:extLst>
          </p:cNvPr>
          <p:cNvSpPr>
            <a:spLocks noGrp="1"/>
          </p:cNvSpPr>
          <p:nvPr>
            <p:ph type="title"/>
          </p:nvPr>
        </p:nvSpPr>
        <p:spPr/>
        <p:txBody>
          <a:bodyPr anchor="ctr">
            <a:noAutofit/>
          </a:bodyPr>
          <a:lstStyle/>
          <a:p>
            <a:r>
              <a:rPr lang="en-US" sz="3300" dirty="0">
                <a:latin typeface="Big Shoulders Display Black" pitchFamily="2" charset="0"/>
              </a:rPr>
              <a: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4294967295"/>
          </p:nvPr>
        </p:nvSpPr>
        <p:spPr>
          <a:xfrm>
            <a:off x="7086600" y="1177925"/>
            <a:ext cx="2057400" cy="273050"/>
          </a:xfrm>
        </p:spPr>
        <p:txBody>
          <a:bodyPr/>
          <a:lstStyle/>
          <a:p>
            <a:fld id="{9EEDF2C8-8D53-4310-BAC3-B914C6E8499F}" type="slidenum">
              <a:rPr lang="en-US" smtClean="0"/>
              <a:t>45</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6155124" y="1549352"/>
            <a:ext cx="2770034" cy="1506269"/>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FOLLOW US ON SOCIAL MEDIA</a:t>
            </a:r>
            <a:endParaRPr lang="en-US" sz="1350" dirty="0">
              <a:solidFill>
                <a:schemeClr val="bg1"/>
              </a:solidFill>
            </a:endParaRPr>
          </a:p>
        </p:txBody>
      </p:sp>
      <p:pic>
        <p:nvPicPr>
          <p:cNvPr id="10" name="Picture 9">
            <a:extLst>
              <a:ext uri="{FF2B5EF4-FFF2-40B4-BE49-F238E27FC236}">
                <a16:creationId xmlns:a16="http://schemas.microsoft.com/office/drawing/2014/main" id="{E0ED178C-759D-4479-88B5-A60E745C4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87" y="1707685"/>
            <a:ext cx="4661183" cy="1347936"/>
          </a:xfrm>
          <a:prstGeom prst="rect">
            <a:avLst/>
          </a:prstGeom>
        </p:spPr>
      </p:pic>
      <p:sp>
        <p:nvSpPr>
          <p:cNvPr id="11" name="TextBox 10">
            <a:extLst>
              <a:ext uri="{FF2B5EF4-FFF2-40B4-BE49-F238E27FC236}">
                <a16:creationId xmlns:a16="http://schemas.microsoft.com/office/drawing/2014/main" id="{537065F0-9BBE-43D7-8B53-AB3EB0985349}"/>
              </a:ext>
            </a:extLst>
          </p:cNvPr>
          <p:cNvSpPr txBox="1"/>
          <p:nvPr/>
        </p:nvSpPr>
        <p:spPr>
          <a:xfrm>
            <a:off x="1105423" y="2918459"/>
            <a:ext cx="3466577" cy="300082"/>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@CHICAGODPS</a:t>
            </a:r>
          </a:p>
        </p:txBody>
      </p:sp>
      <p:pic>
        <p:nvPicPr>
          <p:cNvPr id="12" name="Picture 11" descr="A logo with a red star and blue square&#10;&#10;Description automatically generated">
            <a:extLst>
              <a:ext uri="{FF2B5EF4-FFF2-40B4-BE49-F238E27FC236}">
                <a16:creationId xmlns:a16="http://schemas.microsoft.com/office/drawing/2014/main" id="{595D4DE6-4963-681E-6B9F-F80023EE83D1}"/>
              </a:ext>
            </a:extLst>
          </p:cNvPr>
          <p:cNvPicPr>
            <a:picLocks noChangeAspect="1"/>
          </p:cNvPicPr>
          <p:nvPr/>
        </p:nvPicPr>
        <p:blipFill>
          <a:blip r:embed="rId4"/>
          <a:stretch>
            <a:fillRect/>
          </a:stretch>
        </p:blipFill>
        <p:spPr>
          <a:xfrm>
            <a:off x="177070" y="118429"/>
            <a:ext cx="802855" cy="842324"/>
          </a:xfrm>
          <a:prstGeom prst="rect">
            <a:avLst/>
          </a:prstGeom>
        </p:spPr>
      </p:pic>
    </p:spTree>
    <p:extLst>
      <p:ext uri="{BB962C8B-B14F-4D97-AF65-F5344CB8AC3E}">
        <p14:creationId xmlns:p14="http://schemas.microsoft.com/office/powerpoint/2010/main" val="759733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Box 3">
            <a:extLst>
              <a:ext uri="{FF2B5EF4-FFF2-40B4-BE49-F238E27FC236}">
                <a16:creationId xmlns:a16="http://schemas.microsoft.com/office/drawing/2014/main" id="{CB7A5F99-C2E7-4DB1-9A7B-02DD9685F770}"/>
              </a:ext>
            </a:extLst>
          </p:cNvPr>
          <p:cNvSpPr txBox="1">
            <a:spLocks noChangeArrowheads="1"/>
          </p:cNvSpPr>
          <p:nvPr/>
        </p:nvSpPr>
        <p:spPr bwMode="auto">
          <a:xfrm>
            <a:off x="1019605" y="4316716"/>
            <a:ext cx="69127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lvl="0" algn="ctr">
              <a:lnSpc>
                <a:spcPct val="100000"/>
              </a:lnSpc>
              <a:spcBef>
                <a:spcPct val="0"/>
              </a:spcBef>
              <a:buNone/>
              <a:defRPr/>
            </a:pPr>
            <a:endParaRPr lang="en-US" altLang="en-US" sz="1800" dirty="0">
              <a:solidFill>
                <a:srgbClr val="FFFFFF"/>
              </a:solidFill>
              <a:latin typeface="Calibri" panose="020F0502020204030204" pitchFamily="34" charset="0"/>
              <a:cs typeface="Arial" panose="020B0604020202020204" pitchFamily="34" charset="0"/>
            </a:endParaRPr>
          </a:p>
          <a:p>
            <a:pPr lvl="0" algn="ctr">
              <a:lnSpc>
                <a:spcPct val="100000"/>
              </a:lnSpc>
              <a:spcBef>
                <a:spcPct val="0"/>
              </a:spcBef>
              <a:buNone/>
              <a:defRPr/>
            </a:pPr>
            <a:r>
              <a:rPr lang="en-US" altLang="en-US" sz="1800" dirty="0">
                <a:solidFill>
                  <a:srgbClr val="FFFFFF"/>
                </a:solidFill>
                <a:latin typeface="Calibri" panose="020F0502020204030204" pitchFamily="34" charset="0"/>
                <a:cs typeface="Arial" panose="020B0604020202020204" pitchFamily="34" charset="0"/>
              </a:rPr>
              <a:t>Building Chicago! Construction Contracting Overview</a:t>
            </a:r>
          </a:p>
          <a:p>
            <a:pPr lvl="0" algn="ctr">
              <a:lnSpc>
                <a:spcPct val="100000"/>
              </a:lnSpc>
              <a:spcBef>
                <a:spcPct val="0"/>
              </a:spcBef>
              <a:buNone/>
              <a:defRPr/>
            </a:pPr>
            <a:endParaRPr lang="en-US" altLang="en-US" sz="1800" dirty="0">
              <a:solidFill>
                <a:srgbClr val="FFFFFF"/>
              </a:solidFill>
              <a:latin typeface="Calibri" panose="020F0502020204030204" pitchFamily="34" charset="0"/>
              <a:cs typeface="Arial" panose="020B0604020202020204" pitchFamily="34" charset="0"/>
            </a:endParaRPr>
          </a:p>
          <a:p>
            <a:pPr lvl="0" algn="ctr">
              <a:lnSpc>
                <a:spcPct val="100000"/>
              </a:lnSpc>
              <a:spcBef>
                <a:spcPct val="0"/>
              </a:spcBef>
              <a:buNone/>
              <a:defRPr/>
            </a:pPr>
            <a:r>
              <a:rPr lang="en-US" altLang="en-US" sz="1800" dirty="0">
                <a:solidFill>
                  <a:srgbClr val="FFFFFF"/>
                </a:solidFill>
                <a:latin typeface="Calibri" panose="020F0502020204030204" pitchFamily="34" charset="0"/>
                <a:cs typeface="Arial" panose="020B0604020202020204" pitchFamily="34" charset="0"/>
              </a:rPr>
              <a:t>Presented By:</a:t>
            </a:r>
          </a:p>
          <a:p>
            <a:pPr lvl="0" algn="ctr">
              <a:lnSpc>
                <a:spcPct val="100000"/>
              </a:lnSpc>
              <a:spcBef>
                <a:spcPct val="0"/>
              </a:spcBef>
              <a:buNone/>
              <a:defRPr/>
            </a:pPr>
            <a:r>
              <a:rPr lang="en-US" altLang="en-US" sz="1800" dirty="0">
                <a:solidFill>
                  <a:srgbClr val="FFFFFF"/>
                </a:solidFill>
                <a:latin typeface="Calibri" panose="020F0502020204030204" pitchFamily="34" charset="0"/>
                <a:cs typeface="Arial" panose="020B0604020202020204" pitchFamily="34" charset="0"/>
              </a:rPr>
              <a:t>Department of Procurement Services</a:t>
            </a:r>
          </a:p>
          <a:p>
            <a:pPr lvl="0" algn="ctr">
              <a:lnSpc>
                <a:spcPct val="100000"/>
              </a:lnSpc>
              <a:spcBef>
                <a:spcPct val="0"/>
              </a:spcBef>
              <a:buNone/>
              <a:defRPr/>
            </a:pPr>
            <a:r>
              <a:rPr lang="en-US" altLang="en-US" sz="1800" dirty="0">
                <a:solidFill>
                  <a:srgbClr val="FFFFFF"/>
                </a:solidFill>
                <a:latin typeface="Calibri" panose="020F0502020204030204" pitchFamily="34" charset="0"/>
                <a:cs typeface="Arial" panose="020B0604020202020204" pitchFamily="34" charset="0"/>
              </a:rPr>
              <a:t>The Gordian Group </a:t>
            </a:r>
          </a:p>
        </p:txBody>
      </p:sp>
      <p:sp>
        <p:nvSpPr>
          <p:cNvPr id="3" name="Rectangle 2">
            <a:extLst>
              <a:ext uri="{FF2B5EF4-FFF2-40B4-BE49-F238E27FC236}">
                <a16:creationId xmlns:a16="http://schemas.microsoft.com/office/drawing/2014/main" id="{17A823A4-4AB2-7EDF-680B-94D8F6C8CD86}"/>
              </a:ext>
            </a:extLst>
          </p:cNvPr>
          <p:cNvSpPr/>
          <p:nvPr/>
        </p:nvSpPr>
        <p:spPr>
          <a:xfrm>
            <a:off x="1595669" y="4469641"/>
            <a:ext cx="5760640" cy="1785103"/>
          </a:xfrm>
          <a:prstGeom prst="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2" name="Picture 1">
            <a:extLst>
              <a:ext uri="{FF2B5EF4-FFF2-40B4-BE49-F238E27FC236}">
                <a16:creationId xmlns:a16="http://schemas.microsoft.com/office/drawing/2014/main" id="{1A0EAC82-B3F2-DB65-F0C4-D833519D58AE}"/>
              </a:ext>
            </a:extLst>
          </p:cNvPr>
          <p:cNvPicPr>
            <a:picLocks noChangeAspect="1"/>
          </p:cNvPicPr>
          <p:nvPr/>
        </p:nvPicPr>
        <p:blipFill>
          <a:blip r:embed="rId3"/>
          <a:srcRect/>
          <a:stretch/>
        </p:blipFill>
        <p:spPr>
          <a:xfrm>
            <a:off x="256226" y="611762"/>
            <a:ext cx="1339443" cy="683360"/>
          </a:xfrm>
          <a:prstGeom prst="rect">
            <a:avLst/>
          </a:prstGeom>
          <a:solidFill>
            <a:schemeClr val="bg1"/>
          </a:solidFill>
        </p:spPr>
      </p:pic>
    </p:spTree>
    <p:extLst>
      <p:ext uri="{BB962C8B-B14F-4D97-AF65-F5344CB8AC3E}">
        <p14:creationId xmlns:p14="http://schemas.microsoft.com/office/powerpoint/2010/main" val="3366208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defRPr/>
            </a:pPr>
            <a:r>
              <a:rPr lang="en-US" altLang="en-US" sz="3200" b="1" dirty="0">
                <a:latin typeface="Arial" charset="0"/>
                <a:cs typeface="Arial" charset="0"/>
              </a:rPr>
              <a:t> Programs &amp; Bid Incentives</a:t>
            </a:r>
            <a:endParaRPr lang="en-US" altLang="en-US" sz="3200" dirty="0">
              <a:latin typeface="Century Gothic" panose="020B0502020202020204" pitchFamily="34" charset="0"/>
            </a:endParaRPr>
          </a:p>
        </p:txBody>
      </p:sp>
      <p:sp>
        <p:nvSpPr>
          <p:cNvPr id="16387" name="Rectangle 1"/>
          <p:cNvSpPr>
            <a:spLocks noChangeArrowheads="1"/>
          </p:cNvSpPr>
          <p:nvPr/>
        </p:nvSpPr>
        <p:spPr bwMode="auto">
          <a:xfrm>
            <a:off x="520262" y="1297577"/>
            <a:ext cx="8471338"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17385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17385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17385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7385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738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738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738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738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7385F"/>
                </a:solidFill>
                <a:latin typeface="Arial" panose="020B0604020202020204" pitchFamily="34" charset="0"/>
                <a:cs typeface="Arial" panose="020B0604020202020204" pitchFamily="34" charset="0"/>
              </a:defRPr>
            </a:lvl9pPr>
          </a:lstStyle>
          <a:p>
            <a:pPr fontAlgn="base">
              <a:lnSpc>
                <a:spcPct val="80000"/>
              </a:lnSpc>
              <a:spcBef>
                <a:spcPct val="0"/>
              </a:spcBef>
              <a:spcAft>
                <a:spcPct val="0"/>
              </a:spcAft>
              <a:buNone/>
              <a:defRPr/>
            </a:pPr>
            <a:r>
              <a:rPr lang="en-US" altLang="en-US" sz="2800" dirty="0">
                <a:solidFill>
                  <a:srgbClr val="002060"/>
                </a:solidFill>
                <a:latin typeface="Avenir LT Std 55 Roman"/>
              </a:rPr>
              <a:t>Programs for:</a:t>
            </a:r>
          </a:p>
          <a:p>
            <a:pPr marL="285750" indent="-285750" fontAlgn="base">
              <a:lnSpc>
                <a:spcPct val="80000"/>
              </a:lnSpc>
              <a:spcBef>
                <a:spcPct val="0"/>
              </a:spcBef>
              <a:spcAft>
                <a:spcPct val="0"/>
              </a:spcAft>
              <a:buFont typeface="Wingdings" panose="05000000000000000000" pitchFamily="2" charset="2"/>
              <a:buChar char="§"/>
              <a:defRPr/>
            </a:pPr>
            <a:endParaRPr lang="en-US" altLang="en-US" sz="2800" dirty="0">
              <a:solidFill>
                <a:srgbClr val="002060"/>
              </a:solidFill>
              <a:latin typeface="Avenir LT Std 55 Roman"/>
            </a:endParaRPr>
          </a:p>
          <a:p>
            <a:pPr marL="285750" indent="-285750" fontAlgn="base">
              <a:lnSpc>
                <a:spcPct val="80000"/>
              </a:lnSpc>
              <a:spcBef>
                <a:spcPct val="0"/>
              </a:spcBef>
              <a:spcAft>
                <a:spcPct val="0"/>
              </a:spcAft>
              <a:buFont typeface="Wingdings" panose="05000000000000000000" pitchFamily="2" charset="2"/>
              <a:buChar char="§"/>
              <a:defRPr/>
            </a:pPr>
            <a:r>
              <a:rPr lang="en-US" altLang="en-US" sz="2800" dirty="0">
                <a:solidFill>
                  <a:srgbClr val="002060"/>
                </a:solidFill>
                <a:latin typeface="Avenir LT Std 55 Roman"/>
              </a:rPr>
              <a:t>Small Business Initiative (SBI) Construction</a:t>
            </a:r>
          </a:p>
          <a:p>
            <a:pPr marL="285750" indent="-285750" fontAlgn="base">
              <a:lnSpc>
                <a:spcPct val="80000"/>
              </a:lnSpc>
              <a:spcBef>
                <a:spcPct val="0"/>
              </a:spcBef>
              <a:spcAft>
                <a:spcPct val="0"/>
              </a:spcAft>
              <a:buFont typeface="Wingdings" panose="05000000000000000000" pitchFamily="2" charset="2"/>
              <a:buChar char="§"/>
              <a:defRPr/>
            </a:pPr>
            <a:endParaRPr lang="en-US" altLang="en-US" sz="2800" dirty="0">
              <a:solidFill>
                <a:srgbClr val="002060"/>
              </a:solidFill>
              <a:latin typeface="Avenir LT Std 55 Roman"/>
            </a:endParaRPr>
          </a:p>
          <a:p>
            <a:pPr marL="285750" indent="-285750" fontAlgn="base">
              <a:lnSpc>
                <a:spcPct val="80000"/>
              </a:lnSpc>
              <a:spcBef>
                <a:spcPct val="0"/>
              </a:spcBef>
              <a:spcAft>
                <a:spcPct val="0"/>
              </a:spcAft>
              <a:buFont typeface="Wingdings" panose="05000000000000000000" pitchFamily="2" charset="2"/>
              <a:buChar char="§"/>
              <a:defRPr/>
            </a:pPr>
            <a:r>
              <a:rPr lang="en-US" altLang="en-US" sz="2800" dirty="0">
                <a:solidFill>
                  <a:srgbClr val="002060"/>
                </a:solidFill>
                <a:latin typeface="Avenir LT Std 55 Roman"/>
              </a:rPr>
              <a:t>Mid-sized Business Initiative (MBI) for Construction</a:t>
            </a:r>
          </a:p>
          <a:p>
            <a:pPr marL="285750" indent="-285750" fontAlgn="base">
              <a:lnSpc>
                <a:spcPct val="80000"/>
              </a:lnSpc>
              <a:spcBef>
                <a:spcPct val="0"/>
              </a:spcBef>
              <a:spcAft>
                <a:spcPct val="0"/>
              </a:spcAft>
              <a:buFont typeface="Wingdings" panose="05000000000000000000" pitchFamily="2" charset="2"/>
              <a:buChar char="§"/>
              <a:defRPr/>
            </a:pPr>
            <a:endParaRPr lang="en-US" altLang="en-US" sz="2800" dirty="0">
              <a:solidFill>
                <a:srgbClr val="002060"/>
              </a:solidFill>
              <a:latin typeface="Avenir LT Std 55 Roman"/>
            </a:endParaRPr>
          </a:p>
          <a:p>
            <a:pPr marL="285750" indent="-285750" fontAlgn="base">
              <a:lnSpc>
                <a:spcPct val="80000"/>
              </a:lnSpc>
              <a:spcBef>
                <a:spcPct val="0"/>
              </a:spcBef>
              <a:spcAft>
                <a:spcPct val="0"/>
              </a:spcAft>
              <a:buFont typeface="Wingdings" panose="05000000000000000000" pitchFamily="2" charset="2"/>
              <a:buChar char="§"/>
              <a:defRPr/>
            </a:pPr>
            <a:r>
              <a:rPr lang="en-US" altLang="en-US" sz="2800" dirty="0">
                <a:solidFill>
                  <a:srgbClr val="002060"/>
                </a:solidFill>
                <a:latin typeface="Avenir LT Std 55 Roman"/>
              </a:rPr>
              <a:t>Equal Employment Opportunity (EEO)</a:t>
            </a:r>
          </a:p>
          <a:p>
            <a:pPr marL="285750" indent="-285750" fontAlgn="base">
              <a:lnSpc>
                <a:spcPct val="80000"/>
              </a:lnSpc>
              <a:spcBef>
                <a:spcPct val="0"/>
              </a:spcBef>
              <a:spcAft>
                <a:spcPct val="0"/>
              </a:spcAft>
              <a:buFont typeface="Wingdings" panose="05000000000000000000" pitchFamily="2" charset="2"/>
              <a:buChar char="§"/>
              <a:defRPr/>
            </a:pPr>
            <a:endParaRPr lang="en-US" altLang="en-US" sz="2800" dirty="0">
              <a:solidFill>
                <a:srgbClr val="002060"/>
              </a:solidFill>
              <a:latin typeface="Avenir LT Std 55 Roman"/>
            </a:endParaRPr>
          </a:p>
          <a:p>
            <a:pPr marL="285750" indent="-285750" fontAlgn="base">
              <a:lnSpc>
                <a:spcPct val="80000"/>
              </a:lnSpc>
              <a:spcBef>
                <a:spcPct val="0"/>
              </a:spcBef>
              <a:spcAft>
                <a:spcPct val="0"/>
              </a:spcAft>
              <a:buFont typeface="Wingdings" panose="05000000000000000000" pitchFamily="2" charset="2"/>
              <a:buChar char="§"/>
              <a:defRPr/>
            </a:pPr>
            <a:r>
              <a:rPr lang="en-US" altLang="en-US" sz="2800" dirty="0">
                <a:solidFill>
                  <a:srgbClr val="002060"/>
                </a:solidFill>
                <a:latin typeface="Avenir LT Std 55 Roman"/>
              </a:rPr>
              <a:t>Apprentice Utilization Bid Preference</a:t>
            </a:r>
          </a:p>
          <a:p>
            <a:pPr fontAlgn="base">
              <a:lnSpc>
                <a:spcPct val="80000"/>
              </a:lnSpc>
              <a:spcBef>
                <a:spcPct val="0"/>
              </a:spcBef>
              <a:spcAft>
                <a:spcPct val="0"/>
              </a:spcAft>
              <a:buFont typeface="Wingdings" panose="05000000000000000000" pitchFamily="2" charset="2"/>
              <a:buNone/>
              <a:defRPr/>
            </a:pPr>
            <a:endParaRPr lang="en-US" altLang="en-US" sz="2000" dirty="0">
              <a:solidFill>
                <a:prstClr val="black"/>
              </a:solidFill>
              <a:latin typeface="Calibri" panose="020F0502020204030204" pitchFamily="34"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Small Business Initiative for Construction</a:t>
            </a:r>
          </a:p>
        </p:txBody>
      </p:sp>
      <p:sp>
        <p:nvSpPr>
          <p:cNvPr id="5" name="Rectangle 4"/>
          <p:cNvSpPr/>
          <p:nvPr/>
        </p:nvSpPr>
        <p:spPr>
          <a:xfrm>
            <a:off x="462455" y="1282122"/>
            <a:ext cx="8166538" cy="4893647"/>
          </a:xfrm>
          <a:prstGeom prst="rect">
            <a:avLst/>
          </a:prstGeom>
        </p:spPr>
        <p:txBody>
          <a:bodyPr wrap="square">
            <a:spAutoFit/>
          </a:bodyPr>
          <a:lstStyle/>
          <a:p>
            <a:pPr>
              <a:buFont typeface="Wingdings" pitchFamily="2" charset="2"/>
              <a:buNone/>
              <a:defRPr/>
            </a:pPr>
            <a:r>
              <a:rPr lang="en-US" sz="2400" b="1" dirty="0">
                <a:solidFill>
                  <a:srgbClr val="002060"/>
                </a:solidFill>
              </a:rPr>
              <a:t>Program Goal: </a:t>
            </a:r>
            <a:r>
              <a:rPr lang="en-US" sz="2400" dirty="0">
                <a:solidFill>
                  <a:srgbClr val="002060"/>
                </a:solidFill>
              </a:rPr>
              <a:t>Designed to encourage small businesses to participate in City-funded construction projects with a total cost under $3 million.</a:t>
            </a:r>
          </a:p>
          <a:p>
            <a:pPr>
              <a:buFont typeface="Wingdings" pitchFamily="2" charset="2"/>
              <a:buNone/>
              <a:defRPr/>
            </a:pPr>
            <a:endParaRPr lang="en-US" sz="2400" dirty="0">
              <a:solidFill>
                <a:srgbClr val="002060"/>
              </a:solidFill>
            </a:endParaRPr>
          </a:p>
          <a:p>
            <a:pPr>
              <a:buFont typeface="Wingdings" pitchFamily="2" charset="2"/>
              <a:buNone/>
              <a:defRPr/>
            </a:pPr>
            <a:r>
              <a:rPr lang="en-US" sz="2400" b="1" dirty="0">
                <a:solidFill>
                  <a:srgbClr val="002060"/>
                </a:solidFill>
              </a:rPr>
              <a:t>Key Points:</a:t>
            </a:r>
          </a:p>
          <a:p>
            <a:pPr marL="257175" indent="-257175">
              <a:buFont typeface="Wingdings" panose="05000000000000000000" pitchFamily="2" charset="2"/>
              <a:buChar char="§"/>
              <a:defRPr/>
            </a:pPr>
            <a:r>
              <a:rPr lang="en-US" sz="2400" dirty="0">
                <a:solidFill>
                  <a:srgbClr val="002060"/>
                </a:solidFill>
              </a:rPr>
              <a:t>Small local (six-county) businesses are exclusive bidders.</a:t>
            </a:r>
          </a:p>
          <a:p>
            <a:pPr marL="257175" indent="-257175">
              <a:buFont typeface="Wingdings" panose="05000000000000000000" pitchFamily="2" charset="2"/>
              <a:buChar char="§"/>
              <a:defRPr/>
            </a:pPr>
            <a:r>
              <a:rPr lang="en-US" sz="2400" dirty="0">
                <a:solidFill>
                  <a:srgbClr val="002060"/>
                </a:solidFill>
              </a:rPr>
              <a:t>Two Tiers – Small Business Initiative (SBI) I and II</a:t>
            </a:r>
          </a:p>
          <a:p>
            <a:pPr marL="257175" indent="-257175">
              <a:buFont typeface="Wingdings" panose="05000000000000000000" pitchFamily="2" charset="2"/>
              <a:buChar char="§"/>
              <a:defRPr/>
            </a:pPr>
            <a:r>
              <a:rPr lang="en-US" sz="2400" dirty="0">
                <a:solidFill>
                  <a:srgbClr val="002060"/>
                </a:solidFill>
              </a:rPr>
              <a:t>SBI I – Project Cost $ 2 million - $ 10 million (SBA size standards)</a:t>
            </a:r>
          </a:p>
          <a:p>
            <a:pPr marL="257175" indent="-257175">
              <a:buFont typeface="Wingdings" panose="05000000000000000000" pitchFamily="2" charset="2"/>
              <a:buChar char="§"/>
              <a:defRPr/>
            </a:pPr>
            <a:r>
              <a:rPr lang="en-US" sz="2400" dirty="0">
                <a:solidFill>
                  <a:srgbClr val="002060"/>
                </a:solidFill>
              </a:rPr>
              <a:t>SBI II – Project Cost less than $2 million (1/2 SBA size standards)</a:t>
            </a:r>
          </a:p>
          <a:p>
            <a:pPr>
              <a:defRPr/>
            </a:pPr>
            <a:endParaRPr lang="en-US" sz="2400" dirty="0">
              <a:solidFill>
                <a:srgbClr val="17385F"/>
              </a:solidFill>
            </a:endParaRPr>
          </a:p>
          <a:p>
            <a:pPr>
              <a:defRPr/>
            </a:pPr>
            <a:r>
              <a:rPr lang="en-US" sz="2400" dirty="0">
                <a:solidFill>
                  <a:srgbClr val="002060"/>
                </a:solidFill>
              </a:rPr>
              <a:t>Municipal Code: 2-92-710</a:t>
            </a:r>
          </a:p>
        </p:txBody>
      </p:sp>
    </p:spTree>
    <p:extLst>
      <p:ext uri="{BB962C8B-B14F-4D97-AF65-F5344CB8AC3E}">
        <p14:creationId xmlns:p14="http://schemas.microsoft.com/office/powerpoint/2010/main" val="1469082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sz="3200" b="1" dirty="0">
                <a:latin typeface="Arial" charset="0"/>
                <a:cs typeface="Arial" charset="0"/>
              </a:rPr>
              <a:t>Mid-Sized Business Initiative for Construction</a:t>
            </a:r>
            <a:endParaRPr lang="en-US" sz="3200" b="1" dirty="0"/>
          </a:p>
        </p:txBody>
      </p:sp>
      <p:sp>
        <p:nvSpPr>
          <p:cNvPr id="2" name="Rectangle 1"/>
          <p:cNvSpPr/>
          <p:nvPr/>
        </p:nvSpPr>
        <p:spPr>
          <a:xfrm>
            <a:off x="400594" y="1305342"/>
            <a:ext cx="8403772" cy="4154984"/>
          </a:xfrm>
          <a:prstGeom prst="rect">
            <a:avLst/>
          </a:prstGeom>
        </p:spPr>
        <p:txBody>
          <a:bodyPr wrap="square">
            <a:spAutoFit/>
          </a:bodyPr>
          <a:lstStyle/>
          <a:p>
            <a:r>
              <a:rPr lang="en-US" sz="2400" b="1" dirty="0">
                <a:solidFill>
                  <a:srgbClr val="002060"/>
                </a:solidFill>
              </a:rPr>
              <a:t>Program Goal:</a:t>
            </a:r>
            <a:r>
              <a:rPr lang="en-US" sz="2400" dirty="0">
                <a:solidFill>
                  <a:srgbClr val="002060"/>
                </a:solidFill>
              </a:rPr>
              <a:t>  Designed to increase small and mid-sized business participation in City-funded construction projects between $ 10 million and $ 20 million in total cost.</a:t>
            </a:r>
          </a:p>
          <a:p>
            <a:endParaRPr lang="en-US" sz="2400" dirty="0">
              <a:solidFill>
                <a:srgbClr val="002060"/>
              </a:solidFill>
            </a:endParaRPr>
          </a:p>
          <a:p>
            <a:r>
              <a:rPr lang="en-US" sz="2400" b="1" dirty="0">
                <a:solidFill>
                  <a:srgbClr val="002060"/>
                </a:solidFill>
              </a:rPr>
              <a:t>Key Points: </a:t>
            </a:r>
          </a:p>
          <a:p>
            <a:pPr marL="342900" indent="-342900">
              <a:buFont typeface="Wingdings" panose="05000000000000000000" pitchFamily="2" charset="2"/>
              <a:buChar char="§"/>
            </a:pPr>
            <a:r>
              <a:rPr lang="en-US" sz="2400" dirty="0">
                <a:solidFill>
                  <a:srgbClr val="002060"/>
                </a:solidFill>
              </a:rPr>
              <a:t>Small and mid-sized local (six-county) businesses are exclusive bidders.</a:t>
            </a:r>
          </a:p>
          <a:p>
            <a:pPr marL="342900" indent="-342900">
              <a:buFont typeface="Wingdings" panose="05000000000000000000" pitchFamily="2" charset="2"/>
              <a:buChar char="§"/>
            </a:pPr>
            <a:r>
              <a:rPr lang="en-US" sz="2400" dirty="0">
                <a:solidFill>
                  <a:srgbClr val="002060"/>
                </a:solidFill>
              </a:rPr>
              <a:t>Estimated project cost is $10,000,000 - $20,000,000</a:t>
            </a:r>
          </a:p>
          <a:p>
            <a:pPr marL="342900" indent="-342900">
              <a:buFont typeface="Wingdings" panose="05000000000000000000" pitchFamily="2" charset="2"/>
              <a:buChar char="§"/>
            </a:pPr>
            <a:r>
              <a:rPr lang="en-US" sz="2400" dirty="0">
                <a:solidFill>
                  <a:srgbClr val="002060"/>
                </a:solidFill>
              </a:rPr>
              <a:t>Eligible bidder size limitation is 1 ½ times the SBA size standard</a:t>
            </a:r>
          </a:p>
          <a:p>
            <a:endParaRPr lang="en-US" sz="2400" dirty="0">
              <a:solidFill>
                <a:srgbClr val="002060"/>
              </a:solidFill>
            </a:endParaRPr>
          </a:p>
          <a:p>
            <a:r>
              <a:rPr lang="en-US" sz="2400" dirty="0">
                <a:solidFill>
                  <a:srgbClr val="002060"/>
                </a:solidFill>
              </a:rPr>
              <a:t>Municipal Code: 2-92-800 et seq.</a:t>
            </a:r>
          </a:p>
        </p:txBody>
      </p:sp>
    </p:spTree>
    <p:extLst>
      <p:ext uri="{BB962C8B-B14F-4D97-AF65-F5344CB8AC3E}">
        <p14:creationId xmlns:p14="http://schemas.microsoft.com/office/powerpoint/2010/main" val="167209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Equal Employment Opportunity (EEO) Bid Incentive</a:t>
            </a:r>
            <a:endParaRPr lang="en-US" sz="2800" dirty="0"/>
          </a:p>
        </p:txBody>
      </p:sp>
      <p:sp>
        <p:nvSpPr>
          <p:cNvPr id="3" name="Rectangle 2"/>
          <p:cNvSpPr/>
          <p:nvPr/>
        </p:nvSpPr>
        <p:spPr>
          <a:xfrm>
            <a:off x="252549" y="1189193"/>
            <a:ext cx="8638902" cy="5262979"/>
          </a:xfrm>
          <a:prstGeom prst="rect">
            <a:avLst/>
          </a:prstGeom>
        </p:spPr>
        <p:txBody>
          <a:bodyPr wrap="square">
            <a:spAutoFit/>
          </a:bodyPr>
          <a:lstStyle/>
          <a:p>
            <a:pPr>
              <a:buFont typeface="Wingdings" pitchFamily="2" charset="2"/>
              <a:buNone/>
              <a:defRPr/>
            </a:pPr>
            <a:r>
              <a:rPr lang="en-US" sz="2400" b="1" dirty="0">
                <a:solidFill>
                  <a:srgbClr val="002060"/>
                </a:solidFill>
              </a:rPr>
              <a:t>Program Goal:  </a:t>
            </a:r>
            <a:r>
              <a:rPr lang="en-US" sz="2400" dirty="0">
                <a:solidFill>
                  <a:srgbClr val="002060"/>
                </a:solidFill>
              </a:rPr>
              <a:t>This Bid Incentive is available on contracts for construction projects valued at $100,000 or more and is designed to increase the utilization of minority and women journey workers, apprentices and laborers. </a:t>
            </a:r>
          </a:p>
          <a:p>
            <a:pPr>
              <a:buFont typeface="Wingdings" pitchFamily="2" charset="2"/>
              <a:buNone/>
              <a:defRPr/>
            </a:pPr>
            <a:endParaRPr lang="en-US" sz="2400" dirty="0">
              <a:solidFill>
                <a:srgbClr val="002060"/>
              </a:solidFill>
            </a:endParaRPr>
          </a:p>
          <a:p>
            <a:pPr>
              <a:buFont typeface="Wingdings" pitchFamily="2" charset="2"/>
              <a:buNone/>
              <a:defRPr/>
            </a:pPr>
            <a:r>
              <a:rPr lang="en-US" sz="2400" b="1" dirty="0">
                <a:solidFill>
                  <a:srgbClr val="002060"/>
                </a:solidFill>
              </a:rPr>
              <a:t>Key Points:</a:t>
            </a:r>
          </a:p>
          <a:p>
            <a:pPr>
              <a:buFont typeface="Wingdings" panose="05000000000000000000" pitchFamily="2" charset="2"/>
              <a:buChar char="§"/>
              <a:defRPr/>
            </a:pPr>
            <a:r>
              <a:rPr lang="en-US" sz="2400" dirty="0">
                <a:solidFill>
                  <a:srgbClr val="002060"/>
                </a:solidFill>
              </a:rPr>
              <a:t>Any Bidder proposing to utilize minority and/or women journey workers, apprentices, and laborers on a contract for a construction project may apply for this Incentive.</a:t>
            </a:r>
          </a:p>
          <a:p>
            <a:pPr>
              <a:buFont typeface="Wingdings" panose="05000000000000000000" pitchFamily="2" charset="2"/>
              <a:buChar char="§"/>
              <a:defRPr/>
            </a:pPr>
            <a:r>
              <a:rPr lang="en-US" sz="2400" dirty="0">
                <a:solidFill>
                  <a:srgbClr val="002060"/>
                </a:solidFill>
              </a:rPr>
              <a:t>The Bidder must show its commitment to utilize minority and female workers in any of the three categories by completing the canvassing formula in its Bid.</a:t>
            </a:r>
          </a:p>
          <a:p>
            <a:pPr>
              <a:defRPr/>
            </a:pPr>
            <a:endParaRPr lang="en-US" sz="2400" dirty="0">
              <a:solidFill>
                <a:srgbClr val="002060"/>
              </a:solidFill>
            </a:endParaRPr>
          </a:p>
          <a:p>
            <a:pPr>
              <a:defRPr/>
            </a:pPr>
            <a:r>
              <a:rPr lang="en-US" sz="2400" dirty="0">
                <a:solidFill>
                  <a:srgbClr val="002060"/>
                </a:solidFill>
              </a:rPr>
              <a:t>Municipal Code: 2-92-390</a:t>
            </a:r>
          </a:p>
        </p:txBody>
      </p:sp>
    </p:spTree>
    <p:extLst>
      <p:ext uri="{BB962C8B-B14F-4D97-AF65-F5344CB8AC3E}">
        <p14:creationId xmlns:p14="http://schemas.microsoft.com/office/powerpoint/2010/main" val="3885641970"/>
      </p:ext>
    </p:extLst>
  </p:cSld>
  <p:clrMapOvr>
    <a:masterClrMapping/>
  </p:clrMapOvr>
</p:sld>
</file>

<file path=ppt/theme/theme1.xml><?xml version="1.0" encoding="utf-8"?>
<a:theme xmlns:a="http://schemas.openxmlformats.org/drawingml/2006/main" name="Custom Design">
  <a:themeElements>
    <a:clrScheme name="2016 GORDIAN COLORS">
      <a:dk1>
        <a:srgbClr val="333F48"/>
      </a:dk1>
      <a:lt1>
        <a:srgbClr val="FFFFFF"/>
      </a:lt1>
      <a:dk2>
        <a:srgbClr val="4F5761"/>
      </a:dk2>
      <a:lt2>
        <a:srgbClr val="ACC3CF"/>
      </a:lt2>
      <a:accent1>
        <a:srgbClr val="004C97"/>
      </a:accent1>
      <a:accent2>
        <a:srgbClr val="72C2EA"/>
      </a:accent2>
      <a:accent3>
        <a:srgbClr val="64A70B"/>
      </a:accent3>
      <a:accent4>
        <a:srgbClr val="CB333B"/>
      </a:accent4>
      <a:accent5>
        <a:srgbClr val="E35205"/>
      </a:accent5>
      <a:accent6>
        <a:srgbClr val="FFB81C"/>
      </a:accent6>
      <a:hlink>
        <a:srgbClr val="004C97"/>
      </a:hlink>
      <a:folHlink>
        <a:srgbClr val="72C2E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ORDIAN COMPANY POWERPOINT">
  <a:themeElements>
    <a:clrScheme name="2016 GORDIAN COLORS">
      <a:dk1>
        <a:srgbClr val="333F48"/>
      </a:dk1>
      <a:lt1>
        <a:srgbClr val="FFFFFF"/>
      </a:lt1>
      <a:dk2>
        <a:srgbClr val="4F5761"/>
      </a:dk2>
      <a:lt2>
        <a:srgbClr val="ACC3CF"/>
      </a:lt2>
      <a:accent1>
        <a:srgbClr val="004C97"/>
      </a:accent1>
      <a:accent2>
        <a:srgbClr val="72C2EA"/>
      </a:accent2>
      <a:accent3>
        <a:srgbClr val="64A70B"/>
      </a:accent3>
      <a:accent4>
        <a:srgbClr val="CB333B"/>
      </a:accent4>
      <a:accent5>
        <a:srgbClr val="E35205"/>
      </a:accent5>
      <a:accent6>
        <a:srgbClr val="FFB81C"/>
      </a:accent6>
      <a:hlink>
        <a:srgbClr val="004C97"/>
      </a:hlink>
      <a:folHlink>
        <a:srgbClr val="72C2E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RDIAN COMPANY POWERPOINT" id="{84E06541-1FC8-2A44-816E-8D7EAB51141F}" vid="{40B867B8-EFAF-3C46-8EA1-B5A51CCE662E}"/>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5.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6.xml><?xml version="1.0" encoding="utf-8"?>
<a:theme xmlns:a="http://schemas.openxmlformats.org/drawingml/2006/main" name="2020 Gordian Theme">
  <a:themeElements>
    <a:clrScheme name="2016 GORDIAN COLORS">
      <a:dk1>
        <a:srgbClr val="333F48"/>
      </a:dk1>
      <a:lt1>
        <a:srgbClr val="FFFFFF"/>
      </a:lt1>
      <a:dk2>
        <a:srgbClr val="4F5761"/>
      </a:dk2>
      <a:lt2>
        <a:srgbClr val="ACC3CF"/>
      </a:lt2>
      <a:accent1>
        <a:srgbClr val="004C97"/>
      </a:accent1>
      <a:accent2>
        <a:srgbClr val="72C2EA"/>
      </a:accent2>
      <a:accent3>
        <a:srgbClr val="64A70B"/>
      </a:accent3>
      <a:accent4>
        <a:srgbClr val="CB333B"/>
      </a:accent4>
      <a:accent5>
        <a:srgbClr val="E35205"/>
      </a:accent5>
      <a:accent6>
        <a:srgbClr val="FFB81C"/>
      </a:accent6>
      <a:hlink>
        <a:srgbClr val="004C97"/>
      </a:hlink>
      <a:folHlink>
        <a:srgbClr val="72C2E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8AE677E5-44B0-F94B-9AF4-369F6F218E4C}" vid="{D28A12E1-095C-6541-8339-D65CE60DD77C}"/>
    </a:ext>
  </a:extLst>
</a:theme>
</file>

<file path=ppt/theme/theme7.xml><?xml version="1.0" encoding="utf-8"?>
<a:theme xmlns:a="http://schemas.openxmlformats.org/drawingml/2006/main" name="2022 GORDIAN POWERPOINT">
  <a:themeElements>
    <a:clrScheme name="2022 Gordian Colors">
      <a:dk1>
        <a:srgbClr val="002038"/>
      </a:dk1>
      <a:lt1>
        <a:srgbClr val="FFFFFF"/>
      </a:lt1>
      <a:dk2>
        <a:srgbClr val="004C96"/>
      </a:dk2>
      <a:lt2>
        <a:srgbClr val="71C1E9"/>
      </a:lt2>
      <a:accent1>
        <a:srgbClr val="0066E5"/>
      </a:accent1>
      <a:accent2>
        <a:srgbClr val="00CECF"/>
      </a:accent2>
      <a:accent3>
        <a:srgbClr val="008600"/>
      </a:accent3>
      <a:accent4>
        <a:srgbClr val="B20040"/>
      </a:accent4>
      <a:accent5>
        <a:srgbClr val="FF8600"/>
      </a:accent5>
      <a:accent6>
        <a:srgbClr val="9966FF"/>
      </a:accent6>
      <a:hlink>
        <a:srgbClr val="004C97"/>
      </a:hlink>
      <a:folHlink>
        <a:srgbClr val="006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GORDIAN POWERPOINT" id="{F30AEE59-D76D-AF48-BD72-33DABB1B3B89}" vid="{4D93EA85-71ED-2D4A-9F58-40D4BB7E297E}"/>
    </a:ext>
  </a:extLst>
</a:theme>
</file>

<file path=ppt/theme/theme8.xml><?xml version="1.0" encoding="utf-8"?>
<a:theme xmlns:a="http://schemas.openxmlformats.org/drawingml/2006/main" name="1_2022 GORDIAN POWERPOINT">
  <a:themeElements>
    <a:clrScheme name="2022 Gordian Colors">
      <a:dk1>
        <a:srgbClr val="002038"/>
      </a:dk1>
      <a:lt1>
        <a:srgbClr val="FFFFFF"/>
      </a:lt1>
      <a:dk2>
        <a:srgbClr val="004C96"/>
      </a:dk2>
      <a:lt2>
        <a:srgbClr val="71C1E9"/>
      </a:lt2>
      <a:accent1>
        <a:srgbClr val="0066E5"/>
      </a:accent1>
      <a:accent2>
        <a:srgbClr val="00CECF"/>
      </a:accent2>
      <a:accent3>
        <a:srgbClr val="008600"/>
      </a:accent3>
      <a:accent4>
        <a:srgbClr val="B20040"/>
      </a:accent4>
      <a:accent5>
        <a:srgbClr val="FF8600"/>
      </a:accent5>
      <a:accent6>
        <a:srgbClr val="9966FF"/>
      </a:accent6>
      <a:hlink>
        <a:srgbClr val="004C97"/>
      </a:hlink>
      <a:folHlink>
        <a:srgbClr val="006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GORDIAN POWERPOINT" id="{0EEC8C2E-066A-DC46-996C-307E6351ABDD}" vid="{AD79D725-FADE-934D-8421-DADA6EF5E7A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CB7635EDC5B9499BFE0DCC9A66AB8D" ma:contentTypeVersion="13" ma:contentTypeDescription="Create a new document." ma:contentTypeScope="" ma:versionID="f3def225cf4cfd3d9f7ecbca09f8621f">
  <xsd:schema xmlns:xsd="http://www.w3.org/2001/XMLSchema" xmlns:xs="http://www.w3.org/2001/XMLSchema" xmlns:p="http://schemas.microsoft.com/office/2006/metadata/properties" xmlns:ns2="3a717ab4-3574-43bb-b508-ee537d191f28" xmlns:ns3="e50ecd24-b3e6-481c-9052-e6e874b2ebef" targetNamespace="http://schemas.microsoft.com/office/2006/metadata/properties" ma:root="true" ma:fieldsID="5a689c4f67c70f759428c031438e4546" ns2:_="" ns3:_="">
    <xsd:import namespace="3a717ab4-3574-43bb-b508-ee537d191f28"/>
    <xsd:import namespace="e50ecd24-b3e6-481c-9052-e6e874b2ebe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717ab4-3574-43bb-b508-ee537d191f2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0ecd24-b3e6-481c-9052-e6e874b2ebe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E48B1B-C18F-4A20-BECF-9B73F842F4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717ab4-3574-43bb-b508-ee537d191f28"/>
    <ds:schemaRef ds:uri="e50ecd24-b3e6-481c-9052-e6e874b2eb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E703B8-7A5F-4050-95DB-59B0A2157439}">
  <ds:schemaRefs>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http://schemas.microsoft.com/office/2006/documentManagement/types"/>
    <ds:schemaRef ds:uri="http://purl.org/dc/dcmitype/"/>
    <ds:schemaRef ds:uri="e50ecd24-b3e6-481c-9052-e6e874b2ebef"/>
    <ds:schemaRef ds:uri="3a717ab4-3574-43bb-b508-ee537d191f28"/>
    <ds:schemaRef ds:uri="http://www.w3.org/XML/1998/namespace"/>
  </ds:schemaRefs>
</ds:datastoreItem>
</file>

<file path=customXml/itemProps3.xml><?xml version="1.0" encoding="utf-8"?>
<ds:datastoreItem xmlns:ds="http://schemas.openxmlformats.org/officeDocument/2006/customXml" ds:itemID="{2852FBFC-36E2-4951-84CA-5B42FC5076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3093</TotalTime>
  <Words>3467</Words>
  <Application>Microsoft Office PowerPoint</Application>
  <PresentationFormat>On-screen Show (4:3)</PresentationFormat>
  <Paragraphs>507</Paragraphs>
  <Slides>45</Slides>
  <Notes>7</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45</vt:i4>
      </vt:variant>
    </vt:vector>
  </HeadingPairs>
  <TitlesOfParts>
    <vt:vector size="64" baseType="lpstr">
      <vt:lpstr>Arial</vt:lpstr>
      <vt:lpstr>Avenir LT Std 55 Roman</vt:lpstr>
      <vt:lpstr>Big Shoulders Display Black</vt:lpstr>
      <vt:lpstr>Calibri</vt:lpstr>
      <vt:lpstr>Century Gothic</vt:lpstr>
      <vt:lpstr>Courier New</vt:lpstr>
      <vt:lpstr>Georgia</vt:lpstr>
      <vt:lpstr>Roboto Light</vt:lpstr>
      <vt:lpstr>Roboto Medium</vt:lpstr>
      <vt:lpstr>Times New Roman</vt:lpstr>
      <vt:lpstr>Wingdings</vt:lpstr>
      <vt:lpstr>Custom Design</vt:lpstr>
      <vt:lpstr>GORDIAN COMPANY POWERPOINT</vt:lpstr>
      <vt:lpstr>6_Office Theme</vt:lpstr>
      <vt:lpstr>7_Office Theme</vt:lpstr>
      <vt:lpstr>9_Office Theme</vt:lpstr>
      <vt:lpstr>2020 Gordian Theme</vt:lpstr>
      <vt:lpstr>2022 GORDIAN POWERPOINT</vt:lpstr>
      <vt:lpstr>1_2022 GORDIAN POWERPOINT</vt:lpstr>
      <vt:lpstr>PowerPoint Presentation</vt:lpstr>
      <vt:lpstr>PowerPoint Presentation</vt:lpstr>
      <vt:lpstr>PowerPoint Presentation</vt:lpstr>
      <vt:lpstr>PowerPoint Presentation</vt:lpstr>
      <vt:lpstr>PowerPoint Presentation</vt:lpstr>
      <vt:lpstr> Programs &amp; Bid Incentives</vt:lpstr>
      <vt:lpstr>Small Business Initiative for Construction</vt:lpstr>
      <vt:lpstr>Mid-Sized Business Initiative for Construction</vt:lpstr>
      <vt:lpstr>Equal Employment Opportunity (EEO) Bid Incentive</vt:lpstr>
      <vt:lpstr>Apprentice Utilization  Bid Incentive</vt:lpstr>
      <vt:lpstr>PowerPoint Presentation</vt:lpstr>
      <vt:lpstr>City of Chicago - Department of Procurement Services  Introduction to Job Order Contracting (JOC)</vt:lpstr>
      <vt:lpstr>Objectives</vt:lpstr>
      <vt:lpstr>Who is Gordian? </vt:lpstr>
      <vt:lpstr>Gordian JOC Overview </vt:lpstr>
      <vt:lpstr>Construction Procurement Challenges</vt:lpstr>
      <vt:lpstr>Construction Delivery Methods</vt:lpstr>
      <vt:lpstr>Overview of Job Order Contracting</vt:lpstr>
      <vt:lpstr>Overview of Job Order Contracting</vt:lpstr>
      <vt:lpstr>Typical Construction Procurement Process</vt:lpstr>
      <vt:lpstr>JOC Construction Procurement Process</vt:lpstr>
      <vt:lpstr>Types of Projects</vt:lpstr>
      <vt:lpstr>PowerPoint Presentation</vt:lpstr>
      <vt:lpstr>Performance-Based</vt:lpstr>
      <vt:lpstr>Benefits to JOC - Prime</vt:lpstr>
      <vt:lpstr>PowerPoint Presentation</vt:lpstr>
      <vt:lpstr>Bidding as a Prime Contractor</vt:lpstr>
      <vt:lpstr>Part 1 -  Bidding as a Prime Contractor</vt:lpstr>
      <vt:lpstr>Construction Task Catalog (CTC)</vt:lpstr>
      <vt:lpstr>Bidding as a Prime Contractor</vt:lpstr>
      <vt:lpstr>Bidding as a Prime Contractor</vt:lpstr>
      <vt:lpstr>Bidding as a Prime Contractor</vt:lpstr>
      <vt:lpstr>Getting Involved!</vt:lpstr>
      <vt:lpstr>Subcontractors – Getting Involved!!</vt:lpstr>
      <vt:lpstr>Subcontractors – Getting Involved!!</vt:lpstr>
      <vt:lpstr>Subcontractors – Getting Involved!!</vt:lpstr>
      <vt:lpstr>Getting Involved!</vt:lpstr>
      <vt:lpstr>Getting Involved!</vt:lpstr>
      <vt:lpstr>Diversity, Equity &amp; Inclusion</vt:lpstr>
      <vt:lpstr>Organizations and Associations</vt:lpstr>
      <vt:lpstr>Review/Key Points</vt:lpstr>
      <vt:lpstr>To Find More Information…</vt:lpstr>
      <vt:lpstr>Key Contacts</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Jacqueline Umbles</cp:lastModifiedBy>
  <cp:revision>150</cp:revision>
  <cp:lastPrinted>2019-01-08T23:23:58Z</cp:lastPrinted>
  <dcterms:created xsi:type="dcterms:W3CDTF">2016-09-26T20:20:42Z</dcterms:created>
  <dcterms:modified xsi:type="dcterms:W3CDTF">2024-03-26T18:34:11Z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0x010100B3CB7635EDC5B9499BFE0DCC9A66AB8D</vt:lpwstr>
  </property>
</Properties>
</file>