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3" r:id="rId4"/>
    <p:sldMasterId id="2147483881" r:id="rId5"/>
  </p:sldMasterIdLst>
  <p:notesMasterIdLst>
    <p:notesMasterId r:id="rId32"/>
  </p:notesMasterIdLst>
  <p:handoutMasterIdLst>
    <p:handoutMasterId r:id="rId33"/>
  </p:handoutMasterIdLst>
  <p:sldIdLst>
    <p:sldId id="257" r:id="rId6"/>
    <p:sldId id="260" r:id="rId7"/>
    <p:sldId id="261" r:id="rId8"/>
    <p:sldId id="104509" r:id="rId9"/>
    <p:sldId id="104560" r:id="rId10"/>
    <p:sldId id="104724" r:id="rId11"/>
    <p:sldId id="104701" r:id="rId12"/>
    <p:sldId id="104580" r:id="rId13"/>
    <p:sldId id="104579" r:id="rId14"/>
    <p:sldId id="104608" r:id="rId15"/>
    <p:sldId id="104725" r:id="rId16"/>
    <p:sldId id="104596" r:id="rId17"/>
    <p:sldId id="104606" r:id="rId18"/>
    <p:sldId id="1707" r:id="rId19"/>
    <p:sldId id="1783" r:id="rId20"/>
    <p:sldId id="104723" r:id="rId21"/>
    <p:sldId id="104600" r:id="rId22"/>
    <p:sldId id="104601" r:id="rId23"/>
    <p:sldId id="104696" r:id="rId24"/>
    <p:sldId id="104722" r:id="rId25"/>
    <p:sldId id="104611" r:id="rId26"/>
    <p:sldId id="1677" r:id="rId27"/>
    <p:sldId id="101825" r:id="rId28"/>
    <p:sldId id="104726" r:id="rId29"/>
    <p:sldId id="1709" r:id="rId30"/>
    <p:sldId id="103495" r:id="rId31"/>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8">
          <p15:clr>
            <a:srgbClr val="A4A3A4"/>
          </p15:clr>
        </p15:guide>
        <p15:guide id="2" orient="horz" pos="516">
          <p15:clr>
            <a:srgbClr val="A4A3A4"/>
          </p15:clr>
        </p15:guide>
        <p15:guide id="3" orient="horz" pos="2916">
          <p15:clr>
            <a:srgbClr val="A4A3A4"/>
          </p15:clr>
        </p15:guide>
        <p15:guide id="4" orient="horz" pos="1668">
          <p15:clr>
            <a:srgbClr val="A4A3A4"/>
          </p15:clr>
        </p15:guide>
        <p15:guide id="5" orient="horz" pos="1812">
          <p15:clr>
            <a:srgbClr val="A4A3A4"/>
          </p15:clr>
        </p15:guide>
        <p15:guide id="6" orient="horz" pos="2772">
          <p15:clr>
            <a:srgbClr val="A4A3A4"/>
          </p15:clr>
        </p15:guide>
        <p15:guide id="7" pos="3024">
          <p15:clr>
            <a:srgbClr val="A4A3A4"/>
          </p15:clr>
        </p15:guide>
        <p15:guide id="8" pos="295" userDrawn="1">
          <p15:clr>
            <a:srgbClr val="A4A3A4"/>
          </p15:clr>
        </p15:guide>
        <p15:guide id="9" pos="5472">
          <p15:clr>
            <a:srgbClr val="A4A3A4"/>
          </p15:clr>
        </p15:guide>
        <p15:guide id="10" pos="2736">
          <p15:clr>
            <a:srgbClr val="A4A3A4"/>
          </p15:clr>
        </p15:guide>
        <p15:guide id="11" pos="2880">
          <p15:clr>
            <a:srgbClr val="A4A3A4"/>
          </p15:clr>
        </p15:guide>
        <p15:guide id="12" pos="2304">
          <p15:clr>
            <a:srgbClr val="A4A3A4"/>
          </p15:clr>
        </p15:guide>
        <p15:guide id="13" pos="2592">
          <p15:clr>
            <a:srgbClr val="A4A3A4"/>
          </p15:clr>
        </p15:guide>
        <p15:guide id="14" pos="672">
          <p15:clr>
            <a:srgbClr val="A4A3A4"/>
          </p15:clr>
        </p15:guide>
        <p15:guide id="15" pos="508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40D158-4D69-EB9B-C9A2-454536799C5D}" name="Midge Dinou" initials="MD" userId="S::mdinou@rmchin.com::719c85bc-644a-4340-9497-6834fd4c8b52" providerId="AD"/>
  <p188:author id="{77A41185-82E4-BDD1-775C-B65B080EEB1C}" name="Grace McKee" initials="GM" userId="Grace McKe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75A"/>
    <a:srgbClr val="2384C6"/>
    <a:srgbClr val="FF57EE"/>
    <a:srgbClr val="FA8400"/>
    <a:srgbClr val="D187C6"/>
    <a:srgbClr val="D4D71B"/>
    <a:srgbClr val="FFCB00"/>
    <a:srgbClr val="2284C7"/>
    <a:srgbClr val="E31836"/>
    <a:srgbClr val="92D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E693D0-9C4A-4A5F-A7E4-AE99B866AC55}" v="2" dt="2024-02-20T15:01:33.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60" autoAdjust="0"/>
    <p:restoredTop sz="91069" autoAdjust="0"/>
  </p:normalViewPr>
  <p:slideViewPr>
    <p:cSldViewPr snapToGrid="0">
      <p:cViewPr varScale="1">
        <p:scale>
          <a:sx n="41" d="100"/>
          <a:sy n="41" d="100"/>
        </p:scale>
        <p:origin x="42" y="1356"/>
      </p:cViewPr>
      <p:guideLst>
        <p:guide orient="horz" pos="708"/>
        <p:guide orient="horz" pos="516"/>
        <p:guide orient="horz" pos="2916"/>
        <p:guide orient="horz" pos="1668"/>
        <p:guide orient="horz" pos="1812"/>
        <p:guide orient="horz" pos="2772"/>
        <p:guide pos="3024"/>
        <p:guide pos="295"/>
        <p:guide pos="5472"/>
        <p:guide pos="2736"/>
        <p:guide pos="2880"/>
        <p:guide pos="2304"/>
        <p:guide pos="2592"/>
        <p:guide pos="672"/>
        <p:guide pos="5088"/>
      </p:guideLst>
    </p:cSldViewPr>
  </p:slideViewPr>
  <p:notesTextViewPr>
    <p:cViewPr>
      <p:scale>
        <a:sx n="1" d="1"/>
        <a:sy n="1" d="1"/>
      </p:scale>
      <p:origin x="0" y="0"/>
    </p:cViewPr>
  </p:notesTextViewPr>
  <p:sorterViewPr>
    <p:cViewPr>
      <p:scale>
        <a:sx n="200" d="100"/>
        <a:sy n="200" d="100"/>
      </p:scale>
      <p:origin x="0" y="-10536"/>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00520909612394"/>
          <c:y val="0.17236284337490085"/>
          <c:w val="0.86991141152641693"/>
          <c:h val="0.6958501295986258"/>
        </c:manualLayout>
      </c:layout>
      <c:barChart>
        <c:barDir val="col"/>
        <c:grouping val="clustered"/>
        <c:varyColors val="0"/>
        <c:ser>
          <c:idx val="0"/>
          <c:order val="0"/>
          <c:tx>
            <c:strRef>
              <c:f>Sheet1!$A$2</c:f>
              <c:strCache>
                <c:ptCount val="1"/>
                <c:pt idx="0">
                  <c:v>Actual Enplaned Passengers</c:v>
                </c:pt>
              </c:strCache>
            </c:strRef>
          </c:tx>
          <c:spPr>
            <a:solidFill>
              <a:schemeClr val="accent1"/>
            </a:solidFill>
            <a:ln>
              <a:noFill/>
            </a:ln>
            <a:effectLst/>
          </c:spPr>
          <c:invertIfNegative val="0"/>
          <c:cat>
            <c:strRef>
              <c:f>Sheet1!$B$1:$Y$1</c:f>
              <c:strCache>
                <c:ptCount val="24"/>
                <c:pt idx="0">
                  <c:v> Jan-23</c:v>
                </c:pt>
                <c:pt idx="1">
                  <c:v> Feb-23</c:v>
                </c:pt>
                <c:pt idx="2">
                  <c:v>Mar-23</c:v>
                </c:pt>
                <c:pt idx="3">
                  <c:v>Apr-23</c:v>
                </c:pt>
                <c:pt idx="4">
                  <c:v>May-23</c:v>
                </c:pt>
                <c:pt idx="5">
                  <c:v>Jun-23</c:v>
                </c:pt>
                <c:pt idx="6">
                  <c:v>Jul-23</c:v>
                </c:pt>
                <c:pt idx="7">
                  <c:v>Aug-23</c:v>
                </c:pt>
                <c:pt idx="8">
                  <c:v>Sep-23</c:v>
                </c:pt>
                <c:pt idx="9">
                  <c:v>Oct-23</c:v>
                </c:pt>
                <c:pt idx="10">
                  <c:v>Nov-23</c:v>
                </c:pt>
                <c:pt idx="11">
                  <c:v>Dec-23</c:v>
                </c:pt>
                <c:pt idx="12">
                  <c:v>Jan-24</c:v>
                </c:pt>
                <c:pt idx="13">
                  <c:v>Feb-24</c:v>
                </c:pt>
                <c:pt idx="14">
                  <c:v>Mar-24</c:v>
                </c:pt>
                <c:pt idx="15">
                  <c:v>Apr-24</c:v>
                </c:pt>
                <c:pt idx="16">
                  <c:v>May-24</c:v>
                </c:pt>
                <c:pt idx="17">
                  <c:v>Jun-24</c:v>
                </c:pt>
                <c:pt idx="18">
                  <c:v>Jul-24</c:v>
                </c:pt>
                <c:pt idx="19">
                  <c:v>Aug-24</c:v>
                </c:pt>
                <c:pt idx="20">
                  <c:v>Sep-24</c:v>
                </c:pt>
                <c:pt idx="21">
                  <c:v>Oct-24</c:v>
                </c:pt>
                <c:pt idx="22">
                  <c:v>Nov-24</c:v>
                </c:pt>
                <c:pt idx="23">
                  <c:v>Dec-24</c:v>
                </c:pt>
              </c:strCache>
            </c:strRef>
          </c:cat>
          <c:val>
            <c:numRef>
              <c:f>Sheet1!$B$2:$Y$2</c:f>
              <c:numCache>
                <c:formatCode>_(* #,##0.0_);_(* \(#,##0.0\);_(* "-"??_);_(@_)</c:formatCode>
                <c:ptCount val="24"/>
                <c:pt idx="0">
                  <c:v>2.4586920000000001</c:v>
                </c:pt>
                <c:pt idx="1">
                  <c:v>2.3668019999999999</c:v>
                </c:pt>
                <c:pt idx="2">
                  <c:v>3.0515180000000002</c:v>
                </c:pt>
                <c:pt idx="3">
                  <c:v>2.8898109999999999</c:v>
                </c:pt>
                <c:pt idx="4">
                  <c:v>3.1327039999999999</c:v>
                </c:pt>
                <c:pt idx="5">
                  <c:v>3.3351639999999998</c:v>
                </c:pt>
                <c:pt idx="6">
                  <c:v>3.4171680000000002</c:v>
                </c:pt>
                <c:pt idx="7">
                  <c:v>3.4382470000000001</c:v>
                </c:pt>
                <c:pt idx="8">
                  <c:v>3.2350810000000001</c:v>
                </c:pt>
                <c:pt idx="9" formatCode="General">
                  <c:v>3.3</c:v>
                </c:pt>
                <c:pt idx="10" formatCode="General">
                  <c:v>2.8</c:v>
                </c:pt>
              </c:numCache>
            </c:numRef>
          </c:val>
          <c:extLst>
            <c:ext xmlns:c16="http://schemas.microsoft.com/office/drawing/2014/chart" uri="{C3380CC4-5D6E-409C-BE32-E72D297353CC}">
              <c16:uniqueId val="{00000000-71A1-5242-B41F-E5BBBB23CDB5}"/>
            </c:ext>
          </c:extLst>
        </c:ser>
        <c:dLbls>
          <c:showLegendKey val="0"/>
          <c:showVal val="0"/>
          <c:showCatName val="0"/>
          <c:showSerName val="0"/>
          <c:showPercent val="0"/>
          <c:showBubbleSize val="0"/>
        </c:dLbls>
        <c:gapWidth val="219"/>
        <c:overlap val="-27"/>
        <c:axId val="1693001040"/>
        <c:axId val="1372658848"/>
      </c:barChart>
      <c:lineChart>
        <c:grouping val="standard"/>
        <c:varyColors val="0"/>
        <c:ser>
          <c:idx val="1"/>
          <c:order val="1"/>
          <c:tx>
            <c:strRef>
              <c:f>Sheet1!$A$3</c:f>
              <c:strCache>
                <c:ptCount val="1"/>
                <c:pt idx="0">
                  <c:v>Forecast Enplaned Passengers</c:v>
                </c:pt>
              </c:strCache>
            </c:strRef>
          </c:tx>
          <c:spPr>
            <a:ln w="28575" cap="rnd">
              <a:solidFill>
                <a:schemeClr val="accent2"/>
              </a:solidFill>
              <a:round/>
            </a:ln>
            <a:effectLst/>
          </c:spPr>
          <c:marker>
            <c:symbol val="none"/>
          </c:marker>
          <c:cat>
            <c:strRef>
              <c:f>Sheet1!$B$1:$Y$1</c:f>
              <c:strCache>
                <c:ptCount val="24"/>
                <c:pt idx="0">
                  <c:v> Jan-23</c:v>
                </c:pt>
                <c:pt idx="1">
                  <c:v> Feb-23</c:v>
                </c:pt>
                <c:pt idx="2">
                  <c:v>Mar-23</c:v>
                </c:pt>
                <c:pt idx="3">
                  <c:v>Apr-23</c:v>
                </c:pt>
                <c:pt idx="4">
                  <c:v>May-23</c:v>
                </c:pt>
                <c:pt idx="5">
                  <c:v>Jun-23</c:v>
                </c:pt>
                <c:pt idx="6">
                  <c:v>Jul-23</c:v>
                </c:pt>
                <c:pt idx="7">
                  <c:v>Aug-23</c:v>
                </c:pt>
                <c:pt idx="8">
                  <c:v>Sep-23</c:v>
                </c:pt>
                <c:pt idx="9">
                  <c:v>Oct-23</c:v>
                </c:pt>
                <c:pt idx="10">
                  <c:v>Nov-23</c:v>
                </c:pt>
                <c:pt idx="11">
                  <c:v>Dec-23</c:v>
                </c:pt>
                <c:pt idx="12">
                  <c:v>Jan-24</c:v>
                </c:pt>
                <c:pt idx="13">
                  <c:v>Feb-24</c:v>
                </c:pt>
                <c:pt idx="14">
                  <c:v>Mar-24</c:v>
                </c:pt>
                <c:pt idx="15">
                  <c:v>Apr-24</c:v>
                </c:pt>
                <c:pt idx="16">
                  <c:v>May-24</c:v>
                </c:pt>
                <c:pt idx="17">
                  <c:v>Jun-24</c:v>
                </c:pt>
                <c:pt idx="18">
                  <c:v>Jul-24</c:v>
                </c:pt>
                <c:pt idx="19">
                  <c:v>Aug-24</c:v>
                </c:pt>
                <c:pt idx="20">
                  <c:v>Sep-24</c:v>
                </c:pt>
                <c:pt idx="21">
                  <c:v>Oct-24</c:v>
                </c:pt>
                <c:pt idx="22">
                  <c:v>Nov-24</c:v>
                </c:pt>
                <c:pt idx="23">
                  <c:v>Dec-24</c:v>
                </c:pt>
              </c:strCache>
            </c:strRef>
          </c:cat>
          <c:val>
            <c:numRef>
              <c:f>Sheet1!$B$3:$Y$3</c:f>
              <c:numCache>
                <c:formatCode>General</c:formatCode>
                <c:ptCount val="24"/>
                <c:pt idx="10" formatCode="_(* #,##0.0_);_(* \(#,##0.0\);_(* &quot;-&quot;??_);_(@_)">
                  <c:v>2.8</c:v>
                </c:pt>
                <c:pt idx="11" formatCode="_(* #,##0.0_);_(* \(#,##0.0\);_(* &quot;-&quot;??_);_(@_)">
                  <c:v>3.3451185862420658</c:v>
                </c:pt>
                <c:pt idx="12" formatCode="_(* #,##0.0_);_(* \(#,##0.0\);_(* &quot;-&quot;??_);_(@_)">
                  <c:v>2.9730076371062415</c:v>
                </c:pt>
                <c:pt idx="13" formatCode="_(* #,##0.0_);_(* \(#,##0.0\);_(* &quot;-&quot;??_);_(@_)">
                  <c:v>2.7893113115003434</c:v>
                </c:pt>
                <c:pt idx="14" formatCode="_(* #,##0.0_);_(* \(#,##0.0\);_(* &quot;-&quot;??_);_(@_)">
                  <c:v>3.3552255790434176</c:v>
                </c:pt>
                <c:pt idx="15" formatCode="_(* #,##0.0_);_(* \(#,##0.0\);_(* &quot;-&quot;??_);_(@_)">
                  <c:v>3.1289383069203356</c:v>
                </c:pt>
                <c:pt idx="16" formatCode="_(* #,##0.0_);_(* \(#,##0.0\);_(* &quot;-&quot;??_);_(@_)">
                  <c:v>3.4701819643552674</c:v>
                </c:pt>
                <c:pt idx="17" formatCode="_(* #,##0.0_);_(* \(#,##0.0\);_(* &quot;-&quot;??_);_(@_)">
                  <c:v>3.5536616715289973</c:v>
                </c:pt>
                <c:pt idx="18" formatCode="_(* #,##0.0_);_(* \(#,##0.0\);_(* &quot;-&quot;??_);_(@_)">
                  <c:v>3.7253668027777791</c:v>
                </c:pt>
                <c:pt idx="19" formatCode="_(* #,##0.0_);_(* \(#,##0.0\);_(* &quot;-&quot;??_);_(@_)">
                  <c:v>3.7006807176165584</c:v>
                </c:pt>
                <c:pt idx="20" formatCode="_(* #,##0.0_);_(* \(#,##0.0\);_(* &quot;-&quot;??_);_(@_)">
                  <c:v>3.3634726533191426</c:v>
                </c:pt>
                <c:pt idx="21" formatCode="_(* #,##0.0_);_(* \(#,##0.0\);_(* &quot;-&quot;??_);_(@_)">
                  <c:v>3.3479781353442286</c:v>
                </c:pt>
                <c:pt idx="22" formatCode="_(* #,##0.0_);_(* \(#,##0.0\);_(* &quot;-&quot;??_);_(@_)">
                  <c:v>3.257349827051792</c:v>
                </c:pt>
                <c:pt idx="23" formatCode="_(* #,##0.0_);_(* \(#,##0.0\);_(* &quot;-&quot;??_);_(@_)">
                  <c:v>3.60984451638459</c:v>
                </c:pt>
              </c:numCache>
            </c:numRef>
          </c:val>
          <c:smooth val="0"/>
          <c:extLst>
            <c:ext xmlns:c16="http://schemas.microsoft.com/office/drawing/2014/chart" uri="{C3380CC4-5D6E-409C-BE32-E72D297353CC}">
              <c16:uniqueId val="{00000001-71A1-5242-B41F-E5BBBB23CDB5}"/>
            </c:ext>
          </c:extLst>
        </c:ser>
        <c:ser>
          <c:idx val="2"/>
          <c:order val="2"/>
          <c:tx>
            <c:strRef>
              <c:f>Sheet1!$A$4</c:f>
              <c:strCache>
                <c:ptCount val="1"/>
                <c:pt idx="0">
                  <c:v>2019 Enplaned Passengers</c:v>
                </c:pt>
              </c:strCache>
            </c:strRef>
          </c:tx>
          <c:spPr>
            <a:ln w="28575" cap="rnd">
              <a:solidFill>
                <a:schemeClr val="accent6">
                  <a:lumMod val="60000"/>
                  <a:lumOff val="40000"/>
                </a:schemeClr>
              </a:solidFill>
              <a:round/>
            </a:ln>
            <a:effectLst/>
          </c:spPr>
          <c:marker>
            <c:symbol val="none"/>
          </c:marker>
          <c:cat>
            <c:strRef>
              <c:f>Sheet1!$B$1:$Y$1</c:f>
              <c:strCache>
                <c:ptCount val="24"/>
                <c:pt idx="0">
                  <c:v> Jan-23</c:v>
                </c:pt>
                <c:pt idx="1">
                  <c:v> Feb-23</c:v>
                </c:pt>
                <c:pt idx="2">
                  <c:v>Mar-23</c:v>
                </c:pt>
                <c:pt idx="3">
                  <c:v>Apr-23</c:v>
                </c:pt>
                <c:pt idx="4">
                  <c:v>May-23</c:v>
                </c:pt>
                <c:pt idx="5">
                  <c:v>Jun-23</c:v>
                </c:pt>
                <c:pt idx="6">
                  <c:v>Jul-23</c:v>
                </c:pt>
                <c:pt idx="7">
                  <c:v>Aug-23</c:v>
                </c:pt>
                <c:pt idx="8">
                  <c:v>Sep-23</c:v>
                </c:pt>
                <c:pt idx="9">
                  <c:v>Oct-23</c:v>
                </c:pt>
                <c:pt idx="10">
                  <c:v>Nov-23</c:v>
                </c:pt>
                <c:pt idx="11">
                  <c:v>Dec-23</c:v>
                </c:pt>
                <c:pt idx="12">
                  <c:v>Jan-24</c:v>
                </c:pt>
                <c:pt idx="13">
                  <c:v>Feb-24</c:v>
                </c:pt>
                <c:pt idx="14">
                  <c:v>Mar-24</c:v>
                </c:pt>
                <c:pt idx="15">
                  <c:v>Apr-24</c:v>
                </c:pt>
                <c:pt idx="16">
                  <c:v>May-24</c:v>
                </c:pt>
                <c:pt idx="17">
                  <c:v>Jun-24</c:v>
                </c:pt>
                <c:pt idx="18">
                  <c:v>Jul-24</c:v>
                </c:pt>
                <c:pt idx="19">
                  <c:v>Aug-24</c:v>
                </c:pt>
                <c:pt idx="20">
                  <c:v>Sep-24</c:v>
                </c:pt>
                <c:pt idx="21">
                  <c:v>Oct-24</c:v>
                </c:pt>
                <c:pt idx="22">
                  <c:v>Nov-24</c:v>
                </c:pt>
                <c:pt idx="23">
                  <c:v>Dec-24</c:v>
                </c:pt>
              </c:strCache>
            </c:strRef>
          </c:cat>
          <c:val>
            <c:numRef>
              <c:f>Sheet1!$B$4:$Y$4</c:f>
              <c:numCache>
                <c:formatCode>_(* #,##0.0_);_(* \(#,##0.0\);_(* "-"??_);_(@_)</c:formatCode>
                <c:ptCount val="24"/>
                <c:pt idx="0">
                  <c:v>2.7032980000000002</c:v>
                </c:pt>
                <c:pt idx="1">
                  <c:v>2.7060979999999999</c:v>
                </c:pt>
                <c:pt idx="2">
                  <c:v>3.5550009999999999</c:v>
                </c:pt>
                <c:pt idx="3">
                  <c:v>3.3540130000000001</c:v>
                </c:pt>
                <c:pt idx="4">
                  <c:v>3.830765</c:v>
                </c:pt>
                <c:pt idx="5">
                  <c:v>3.9727390000000007</c:v>
                </c:pt>
                <c:pt idx="6">
                  <c:v>4.0523220000000002</c:v>
                </c:pt>
                <c:pt idx="7">
                  <c:v>3.9528989999999999</c:v>
                </c:pt>
                <c:pt idx="8">
                  <c:v>3.526513</c:v>
                </c:pt>
                <c:pt idx="9">
                  <c:v>3.7681589999999994</c:v>
                </c:pt>
                <c:pt idx="10">
                  <c:v>3.3052440000000001</c:v>
                </c:pt>
                <c:pt idx="11">
                  <c:v>3.5213190000000001</c:v>
                </c:pt>
                <c:pt idx="12">
                  <c:v>2.7032980000000002</c:v>
                </c:pt>
                <c:pt idx="13">
                  <c:v>2.7060979999999999</c:v>
                </c:pt>
                <c:pt idx="14">
                  <c:v>3.5550009999999999</c:v>
                </c:pt>
                <c:pt idx="15">
                  <c:v>3.3540130000000001</c:v>
                </c:pt>
                <c:pt idx="16">
                  <c:v>3.830765</c:v>
                </c:pt>
                <c:pt idx="17">
                  <c:v>3.9727390000000007</c:v>
                </c:pt>
                <c:pt idx="18">
                  <c:v>4.0523220000000002</c:v>
                </c:pt>
                <c:pt idx="19">
                  <c:v>3.9528989999999999</c:v>
                </c:pt>
                <c:pt idx="20">
                  <c:v>3.526513</c:v>
                </c:pt>
                <c:pt idx="21">
                  <c:v>3.7681589999999994</c:v>
                </c:pt>
                <c:pt idx="22">
                  <c:v>3.3052440000000001</c:v>
                </c:pt>
                <c:pt idx="23">
                  <c:v>3.5213190000000001</c:v>
                </c:pt>
              </c:numCache>
            </c:numRef>
          </c:val>
          <c:smooth val="0"/>
          <c:extLst>
            <c:ext xmlns:c16="http://schemas.microsoft.com/office/drawing/2014/chart" uri="{C3380CC4-5D6E-409C-BE32-E72D297353CC}">
              <c16:uniqueId val="{00000002-71A1-5242-B41F-E5BBBB23CDB5}"/>
            </c:ext>
          </c:extLst>
        </c:ser>
        <c:dLbls>
          <c:showLegendKey val="0"/>
          <c:showVal val="0"/>
          <c:showCatName val="0"/>
          <c:showSerName val="0"/>
          <c:showPercent val="0"/>
          <c:showBubbleSize val="0"/>
        </c:dLbls>
        <c:marker val="1"/>
        <c:smooth val="0"/>
        <c:axId val="1693001040"/>
        <c:axId val="1372658848"/>
      </c:lineChart>
      <c:catAx>
        <c:axId val="1693001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600" b="0" i="0" u="none" strike="noStrike" kern="1200" baseline="0">
                <a:solidFill>
                  <a:schemeClr val="tx1"/>
                </a:solidFill>
                <a:latin typeface="+mn-lt"/>
                <a:ea typeface="+mn-ea"/>
                <a:cs typeface="+mn-cs"/>
              </a:defRPr>
            </a:pPr>
            <a:endParaRPr lang="en-US"/>
          </a:p>
        </c:txPr>
        <c:crossAx val="1372658848"/>
        <c:crosses val="autoZero"/>
        <c:auto val="1"/>
        <c:lblAlgn val="ctr"/>
        <c:lblOffset val="100"/>
        <c:noMultiLvlLbl val="0"/>
      </c:catAx>
      <c:valAx>
        <c:axId val="1372658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kumimoji="0" lang="en-US" sz="800" b="0" i="0" u="none" strike="noStrike" kern="1200" cap="none" spc="0" normalizeH="0" baseline="0" noProof="0" dirty="0">
                    <a:ln>
                      <a:noFill/>
                    </a:ln>
                    <a:solidFill>
                      <a:schemeClr val="tx1"/>
                    </a:solidFill>
                    <a:effectLst/>
                    <a:uLnTx/>
                    <a:uFillTx/>
                    <a:latin typeface="+mn-lt"/>
                    <a:ea typeface="+mn-ea"/>
                    <a:cs typeface="+mn-cs"/>
                  </a:rPr>
                  <a:t>Enplaned Passengers (millions)</a:t>
                </a:r>
              </a:p>
            </c:rich>
          </c:tx>
          <c:layout>
            <c:manualLayout>
              <c:xMode val="edge"/>
              <c:yMode val="edge"/>
              <c:x val="0"/>
              <c:y val="0.1990628785589970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693001040"/>
        <c:crosses val="autoZero"/>
        <c:crossBetween val="between"/>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0388259114758"/>
          <c:y val="8.8482356200146814E-2"/>
          <c:w val="0.86203183689110574"/>
          <c:h val="0.65592932112992108"/>
        </c:manualLayout>
      </c:layout>
      <c:barChart>
        <c:barDir val="col"/>
        <c:grouping val="clustered"/>
        <c:varyColors val="0"/>
        <c:ser>
          <c:idx val="0"/>
          <c:order val="0"/>
          <c:tx>
            <c:strRef>
              <c:f>Sheet1!$A$2</c:f>
              <c:strCache>
                <c:ptCount val="1"/>
                <c:pt idx="0">
                  <c:v>Actual Enplaned Passengers</c:v>
                </c:pt>
              </c:strCache>
            </c:strRef>
          </c:tx>
          <c:spPr>
            <a:solidFill>
              <a:schemeClr val="accent1"/>
            </a:solidFill>
            <a:ln>
              <a:noFill/>
            </a:ln>
            <a:effectLst/>
          </c:spPr>
          <c:invertIfNegative val="0"/>
          <c:cat>
            <c:strRef>
              <c:f>Sheet1!$B$1:$Y$1</c:f>
              <c:strCache>
                <c:ptCount val="24"/>
                <c:pt idx="0">
                  <c:v>Jan-23</c:v>
                </c:pt>
                <c:pt idx="1">
                  <c:v>Feb-23</c:v>
                </c:pt>
                <c:pt idx="2">
                  <c:v>Mar-23</c:v>
                </c:pt>
                <c:pt idx="3">
                  <c:v>Apr-23</c:v>
                </c:pt>
                <c:pt idx="4">
                  <c:v>May-23</c:v>
                </c:pt>
                <c:pt idx="5">
                  <c:v>Jun-23</c:v>
                </c:pt>
                <c:pt idx="6">
                  <c:v>Jul-23</c:v>
                </c:pt>
                <c:pt idx="7">
                  <c:v>Aug-23</c:v>
                </c:pt>
                <c:pt idx="8">
                  <c:v>Sep-23</c:v>
                </c:pt>
                <c:pt idx="9">
                  <c:v>Oct-23</c:v>
                </c:pt>
                <c:pt idx="10">
                  <c:v>Nov-23</c:v>
                </c:pt>
                <c:pt idx="11">
                  <c:v>Dec-23</c:v>
                </c:pt>
                <c:pt idx="12">
                  <c:v>Jan-24</c:v>
                </c:pt>
                <c:pt idx="13">
                  <c:v>Feb-24</c:v>
                </c:pt>
                <c:pt idx="14">
                  <c:v>Mar-24</c:v>
                </c:pt>
                <c:pt idx="15">
                  <c:v>Apr-24</c:v>
                </c:pt>
                <c:pt idx="16">
                  <c:v>May-24</c:v>
                </c:pt>
                <c:pt idx="17">
                  <c:v>Jun-24</c:v>
                </c:pt>
                <c:pt idx="18">
                  <c:v>Jul-24</c:v>
                </c:pt>
                <c:pt idx="19">
                  <c:v>Aug-24</c:v>
                </c:pt>
                <c:pt idx="20">
                  <c:v>Sep-24</c:v>
                </c:pt>
                <c:pt idx="21">
                  <c:v>Oct-24</c:v>
                </c:pt>
                <c:pt idx="22">
                  <c:v>Nov-24</c:v>
                </c:pt>
                <c:pt idx="23">
                  <c:v>Dec-24</c:v>
                </c:pt>
              </c:strCache>
            </c:strRef>
          </c:cat>
          <c:val>
            <c:numRef>
              <c:f>Sheet1!$B$2:$Y$2</c:f>
              <c:numCache>
                <c:formatCode>_(* #,##0.0_);_(* \(#,##0.0\);_(* "-"??_);_(@_)</c:formatCode>
                <c:ptCount val="24"/>
                <c:pt idx="0">
                  <c:v>0.68965900000000002</c:v>
                </c:pt>
                <c:pt idx="1">
                  <c:v>0.67738399999999999</c:v>
                </c:pt>
                <c:pt idx="2">
                  <c:v>0.90972500000000001</c:v>
                </c:pt>
                <c:pt idx="3">
                  <c:v>0.88783500000000004</c:v>
                </c:pt>
                <c:pt idx="4">
                  <c:v>0.99788699999999997</c:v>
                </c:pt>
                <c:pt idx="5">
                  <c:v>1.0474969999999999</c:v>
                </c:pt>
                <c:pt idx="6">
                  <c:v>1.091</c:v>
                </c:pt>
                <c:pt idx="7">
                  <c:v>1.022</c:v>
                </c:pt>
                <c:pt idx="8">
                  <c:v>0.95047899999999996</c:v>
                </c:pt>
                <c:pt idx="9" formatCode="General">
                  <c:v>1</c:v>
                </c:pt>
                <c:pt idx="10" formatCode="General">
                  <c:v>0.9</c:v>
                </c:pt>
              </c:numCache>
            </c:numRef>
          </c:val>
          <c:extLst>
            <c:ext xmlns:c16="http://schemas.microsoft.com/office/drawing/2014/chart" uri="{C3380CC4-5D6E-409C-BE32-E72D297353CC}">
              <c16:uniqueId val="{00000000-3280-FD40-A817-42935D09B67E}"/>
            </c:ext>
          </c:extLst>
        </c:ser>
        <c:dLbls>
          <c:showLegendKey val="0"/>
          <c:showVal val="0"/>
          <c:showCatName val="0"/>
          <c:showSerName val="0"/>
          <c:showPercent val="0"/>
          <c:showBubbleSize val="0"/>
        </c:dLbls>
        <c:gapWidth val="219"/>
        <c:overlap val="-27"/>
        <c:axId val="748277471"/>
        <c:axId val="749805439"/>
      </c:barChart>
      <c:lineChart>
        <c:grouping val="standard"/>
        <c:varyColors val="0"/>
        <c:ser>
          <c:idx val="1"/>
          <c:order val="1"/>
          <c:tx>
            <c:strRef>
              <c:f>Sheet1!$A$3</c:f>
              <c:strCache>
                <c:ptCount val="1"/>
                <c:pt idx="0">
                  <c:v>Forecast Enplaned Passengers</c:v>
                </c:pt>
              </c:strCache>
            </c:strRef>
          </c:tx>
          <c:spPr>
            <a:ln w="28575" cap="rnd">
              <a:solidFill>
                <a:schemeClr val="accent2"/>
              </a:solidFill>
              <a:round/>
            </a:ln>
            <a:effectLst/>
          </c:spPr>
          <c:marker>
            <c:symbol val="none"/>
          </c:marker>
          <c:cat>
            <c:strRef>
              <c:f>Sheet1!$B$1:$Y$1</c:f>
              <c:strCache>
                <c:ptCount val="24"/>
                <c:pt idx="0">
                  <c:v>Jan-23</c:v>
                </c:pt>
                <c:pt idx="1">
                  <c:v>Feb-23</c:v>
                </c:pt>
                <c:pt idx="2">
                  <c:v>Mar-23</c:v>
                </c:pt>
                <c:pt idx="3">
                  <c:v>Apr-23</c:v>
                </c:pt>
                <c:pt idx="4">
                  <c:v>May-23</c:v>
                </c:pt>
                <c:pt idx="5">
                  <c:v>Jun-23</c:v>
                </c:pt>
                <c:pt idx="6">
                  <c:v>Jul-23</c:v>
                </c:pt>
                <c:pt idx="7">
                  <c:v>Aug-23</c:v>
                </c:pt>
                <c:pt idx="8">
                  <c:v>Sep-23</c:v>
                </c:pt>
                <c:pt idx="9">
                  <c:v>Oct-23</c:v>
                </c:pt>
                <c:pt idx="10">
                  <c:v>Nov-23</c:v>
                </c:pt>
                <c:pt idx="11">
                  <c:v>Dec-23</c:v>
                </c:pt>
                <c:pt idx="12">
                  <c:v>Jan-24</c:v>
                </c:pt>
                <c:pt idx="13">
                  <c:v>Feb-24</c:v>
                </c:pt>
                <c:pt idx="14">
                  <c:v>Mar-24</c:v>
                </c:pt>
                <c:pt idx="15">
                  <c:v>Apr-24</c:v>
                </c:pt>
                <c:pt idx="16">
                  <c:v>May-24</c:v>
                </c:pt>
                <c:pt idx="17">
                  <c:v>Jun-24</c:v>
                </c:pt>
                <c:pt idx="18">
                  <c:v>Jul-24</c:v>
                </c:pt>
                <c:pt idx="19">
                  <c:v>Aug-24</c:v>
                </c:pt>
                <c:pt idx="20">
                  <c:v>Sep-24</c:v>
                </c:pt>
                <c:pt idx="21">
                  <c:v>Oct-24</c:v>
                </c:pt>
                <c:pt idx="22">
                  <c:v>Nov-24</c:v>
                </c:pt>
                <c:pt idx="23">
                  <c:v>Dec-24</c:v>
                </c:pt>
              </c:strCache>
            </c:strRef>
          </c:cat>
          <c:val>
            <c:numRef>
              <c:f>Sheet1!$B$3:$Y$3</c:f>
              <c:numCache>
                <c:formatCode>General</c:formatCode>
                <c:ptCount val="24"/>
                <c:pt idx="10" formatCode="_(* #,##0.0_);_(* \(#,##0.0\);_(* &quot;-&quot;??_);_(@_)">
                  <c:v>0.9</c:v>
                </c:pt>
                <c:pt idx="11" formatCode="_(* #,##0.0_);_(* \(#,##0.0\);_(* &quot;-&quot;??_);_(@_)">
                  <c:v>0.89486308355664246</c:v>
                </c:pt>
                <c:pt idx="12" formatCode="_(* #,##0.0_);_(* \(#,##0.0\);_(* &quot;-&quot;??_);_(@_)">
                  <c:v>0.84088230986842538</c:v>
                </c:pt>
                <c:pt idx="13" formatCode="_(* #,##0.0_);_(* \(#,##0.0\);_(* &quot;-&quot;??_);_(@_)">
                  <c:v>0.6750061813493341</c:v>
                </c:pt>
                <c:pt idx="14" formatCode="_(* #,##0.0_);_(* \(#,##0.0\);_(* &quot;-&quot;??_);_(@_)">
                  <c:v>0.84642688625347895</c:v>
                </c:pt>
                <c:pt idx="15" formatCode="_(* #,##0.0_);_(* \(#,##0.0\);_(* &quot;-&quot;??_);_(@_)">
                  <c:v>0.90010137645280131</c:v>
                </c:pt>
                <c:pt idx="16" formatCode="_(* #,##0.0_);_(* \(#,##0.0\);_(* &quot;-&quot;??_);_(@_)">
                  <c:v>0.96493944425576794</c:v>
                </c:pt>
                <c:pt idx="17" formatCode="_(* #,##0.0_);_(* \(#,##0.0\);_(* &quot;-&quot;??_);_(@_)">
                  <c:v>1.0479721267786322</c:v>
                </c:pt>
                <c:pt idx="18" formatCode="_(* #,##0.0_);_(* \(#,##0.0\);_(* &quot;-&quot;??_);_(@_)">
                  <c:v>1.1636587736178916</c:v>
                </c:pt>
                <c:pt idx="19" formatCode="_(* #,##0.0_);_(* \(#,##0.0\);_(* &quot;-&quot;??_);_(@_)">
                  <c:v>1.1365985619917638</c:v>
                </c:pt>
                <c:pt idx="20" formatCode="_(* #,##0.0_);_(* \(#,##0.0\);_(* &quot;-&quot;??_);_(@_)">
                  <c:v>1.0016302179234491</c:v>
                </c:pt>
                <c:pt idx="21" formatCode="_(* #,##0.0_);_(* \(#,##0.0\);_(* &quot;-&quot;??_);_(@_)">
                  <c:v>1.0677137679433206</c:v>
                </c:pt>
                <c:pt idx="22" formatCode="_(* #,##0.0_);_(* \(#,##0.0\);_(* &quot;-&quot;??_);_(@_)">
                  <c:v>0.96640979391271398</c:v>
                </c:pt>
                <c:pt idx="23" formatCode="_(* #,##0.0_);_(* \(#,##0.0\);_(* &quot;-&quot;??_);_(@_)">
                  <c:v>0.92787279984382154</c:v>
                </c:pt>
              </c:numCache>
            </c:numRef>
          </c:val>
          <c:smooth val="0"/>
          <c:extLst>
            <c:ext xmlns:c16="http://schemas.microsoft.com/office/drawing/2014/chart" uri="{C3380CC4-5D6E-409C-BE32-E72D297353CC}">
              <c16:uniqueId val="{00000001-3280-FD40-A817-42935D09B67E}"/>
            </c:ext>
          </c:extLst>
        </c:ser>
        <c:ser>
          <c:idx val="2"/>
          <c:order val="2"/>
          <c:tx>
            <c:strRef>
              <c:f>Sheet1!$A$4</c:f>
              <c:strCache>
                <c:ptCount val="1"/>
                <c:pt idx="0">
                  <c:v>2019 Enplaned Passengers</c:v>
                </c:pt>
              </c:strCache>
            </c:strRef>
          </c:tx>
          <c:spPr>
            <a:ln w="28575" cap="rnd">
              <a:solidFill>
                <a:schemeClr val="accent6">
                  <a:lumMod val="60000"/>
                  <a:lumOff val="40000"/>
                </a:schemeClr>
              </a:solidFill>
              <a:round/>
            </a:ln>
            <a:effectLst/>
          </c:spPr>
          <c:marker>
            <c:symbol val="none"/>
          </c:marker>
          <c:cat>
            <c:strRef>
              <c:f>Sheet1!$B$1:$Y$1</c:f>
              <c:strCache>
                <c:ptCount val="24"/>
                <c:pt idx="0">
                  <c:v>Jan-23</c:v>
                </c:pt>
                <c:pt idx="1">
                  <c:v>Feb-23</c:v>
                </c:pt>
                <c:pt idx="2">
                  <c:v>Mar-23</c:v>
                </c:pt>
                <c:pt idx="3">
                  <c:v>Apr-23</c:v>
                </c:pt>
                <c:pt idx="4">
                  <c:v>May-23</c:v>
                </c:pt>
                <c:pt idx="5">
                  <c:v>Jun-23</c:v>
                </c:pt>
                <c:pt idx="6">
                  <c:v>Jul-23</c:v>
                </c:pt>
                <c:pt idx="7">
                  <c:v>Aug-23</c:v>
                </c:pt>
                <c:pt idx="8">
                  <c:v>Sep-23</c:v>
                </c:pt>
                <c:pt idx="9">
                  <c:v>Oct-23</c:v>
                </c:pt>
                <c:pt idx="10">
                  <c:v>Nov-23</c:v>
                </c:pt>
                <c:pt idx="11">
                  <c:v>Dec-23</c:v>
                </c:pt>
                <c:pt idx="12">
                  <c:v>Jan-24</c:v>
                </c:pt>
                <c:pt idx="13">
                  <c:v>Feb-24</c:v>
                </c:pt>
                <c:pt idx="14">
                  <c:v>Mar-24</c:v>
                </c:pt>
                <c:pt idx="15">
                  <c:v>Apr-24</c:v>
                </c:pt>
                <c:pt idx="16">
                  <c:v>May-24</c:v>
                </c:pt>
                <c:pt idx="17">
                  <c:v>Jun-24</c:v>
                </c:pt>
                <c:pt idx="18">
                  <c:v>Jul-24</c:v>
                </c:pt>
                <c:pt idx="19">
                  <c:v>Aug-24</c:v>
                </c:pt>
                <c:pt idx="20">
                  <c:v>Sep-24</c:v>
                </c:pt>
                <c:pt idx="21">
                  <c:v>Oct-24</c:v>
                </c:pt>
                <c:pt idx="22">
                  <c:v>Nov-24</c:v>
                </c:pt>
                <c:pt idx="23">
                  <c:v>Dec-24</c:v>
                </c:pt>
              </c:strCache>
            </c:strRef>
          </c:cat>
          <c:val>
            <c:numRef>
              <c:f>Sheet1!$B$4:$Y$4</c:f>
              <c:numCache>
                <c:formatCode>_(* #,##0.0_);_(* \(#,##0.0\);_(* "-"??_);_(@_)</c:formatCode>
                <c:ptCount val="24"/>
                <c:pt idx="0">
                  <c:v>0.65516700000000005</c:v>
                </c:pt>
                <c:pt idx="1">
                  <c:v>0.64280499999999996</c:v>
                </c:pt>
                <c:pt idx="2">
                  <c:v>0.908049</c:v>
                </c:pt>
                <c:pt idx="3">
                  <c:v>0.87108399999999997</c:v>
                </c:pt>
                <c:pt idx="4">
                  <c:v>0.94722700000000004</c:v>
                </c:pt>
                <c:pt idx="5">
                  <c:v>0.95503400000000005</c:v>
                </c:pt>
                <c:pt idx="6">
                  <c:v>0.97045700000000001</c:v>
                </c:pt>
                <c:pt idx="7">
                  <c:v>0.948403</c:v>
                </c:pt>
                <c:pt idx="8">
                  <c:v>0.86695699999999998</c:v>
                </c:pt>
                <c:pt idx="9">
                  <c:v>0.95572500000000005</c:v>
                </c:pt>
                <c:pt idx="10">
                  <c:v>0.81820899999999996</c:v>
                </c:pt>
                <c:pt idx="11">
                  <c:v>0.87869799999999998</c:v>
                </c:pt>
                <c:pt idx="12">
                  <c:v>0.65516700000000005</c:v>
                </c:pt>
                <c:pt idx="13">
                  <c:v>0.64280499999999996</c:v>
                </c:pt>
                <c:pt idx="14">
                  <c:v>0.908049</c:v>
                </c:pt>
                <c:pt idx="15">
                  <c:v>0.87108399999999997</c:v>
                </c:pt>
                <c:pt idx="16">
                  <c:v>0.94722700000000004</c:v>
                </c:pt>
                <c:pt idx="17">
                  <c:v>0.95503400000000005</c:v>
                </c:pt>
                <c:pt idx="18">
                  <c:v>0.97045700000000001</c:v>
                </c:pt>
                <c:pt idx="19">
                  <c:v>0.948403</c:v>
                </c:pt>
                <c:pt idx="20">
                  <c:v>0.86695699999999998</c:v>
                </c:pt>
                <c:pt idx="21">
                  <c:v>0.95572500000000005</c:v>
                </c:pt>
                <c:pt idx="22">
                  <c:v>0.81820899999999996</c:v>
                </c:pt>
                <c:pt idx="23">
                  <c:v>0.87869799999999998</c:v>
                </c:pt>
              </c:numCache>
            </c:numRef>
          </c:val>
          <c:smooth val="0"/>
          <c:extLst>
            <c:ext xmlns:c16="http://schemas.microsoft.com/office/drawing/2014/chart" uri="{C3380CC4-5D6E-409C-BE32-E72D297353CC}">
              <c16:uniqueId val="{00000002-3280-FD40-A817-42935D09B67E}"/>
            </c:ext>
          </c:extLst>
        </c:ser>
        <c:dLbls>
          <c:showLegendKey val="0"/>
          <c:showVal val="0"/>
          <c:showCatName val="0"/>
          <c:showSerName val="0"/>
          <c:showPercent val="0"/>
          <c:showBubbleSize val="0"/>
        </c:dLbls>
        <c:marker val="1"/>
        <c:smooth val="0"/>
        <c:axId val="748277471"/>
        <c:axId val="749805439"/>
      </c:lineChart>
      <c:catAx>
        <c:axId val="74827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749805439"/>
        <c:crosses val="autoZero"/>
        <c:auto val="1"/>
        <c:lblAlgn val="ctr"/>
        <c:lblOffset val="100"/>
        <c:noMultiLvlLbl val="0"/>
      </c:catAx>
      <c:valAx>
        <c:axId val="749805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kumimoji="0" lang="en-US" sz="800" b="0" i="0" u="none" strike="noStrike" kern="1200" cap="none" spc="0" normalizeH="0" baseline="0" noProof="0" dirty="0">
                    <a:ln>
                      <a:noFill/>
                    </a:ln>
                    <a:solidFill>
                      <a:schemeClr val="tx1"/>
                    </a:solidFill>
                    <a:effectLst/>
                    <a:uLnTx/>
                    <a:uFillTx/>
                    <a:latin typeface="+mn-lt"/>
                    <a:ea typeface="+mn-ea"/>
                    <a:cs typeface="+mn-cs"/>
                  </a:rPr>
                  <a:t>Enplaned Passengers (millions)</a:t>
                </a:r>
              </a:p>
            </c:rich>
          </c:tx>
          <c:layout>
            <c:manualLayout>
              <c:xMode val="edge"/>
              <c:yMode val="edge"/>
              <c:x val="0"/>
              <c:y val="5.9920161027336417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748277471"/>
        <c:crosses val="autoZero"/>
        <c:crossBetween val="between"/>
      </c:valAx>
      <c:spPr>
        <a:solidFill>
          <a:schemeClr val="bg1">
            <a:lumMod val="95000"/>
          </a:schemeClr>
        </a:solidFill>
        <a:ln>
          <a:noFill/>
        </a:ln>
        <a:effectLst/>
      </c:spPr>
    </c:plotArea>
    <c:legend>
      <c:legendPos val="b"/>
      <c:layout>
        <c:manualLayout>
          <c:xMode val="edge"/>
          <c:yMode val="edge"/>
          <c:x val="9.6714221924708341E-2"/>
          <c:y val="0.88075699651588535"/>
          <c:w val="0.8797756681958232"/>
          <c:h val="0.1050858264920912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8C8A1E-FB86-48A8-A3C3-2B70A9BF510E}"/>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a:p>
        </p:txBody>
      </p:sp>
      <p:sp>
        <p:nvSpPr>
          <p:cNvPr id="3" name="Date Placeholder 2">
            <a:extLst>
              <a:ext uri="{FF2B5EF4-FFF2-40B4-BE49-F238E27FC236}">
                <a16:creationId xmlns:a16="http://schemas.microsoft.com/office/drawing/2014/main" id="{4D898132-8C2C-41C3-AC16-E6EA307DB262}"/>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200"/>
            </a:lvl1pPr>
          </a:lstStyle>
          <a:p>
            <a:fld id="{0822812A-03CA-4E50-B8AC-49B08A366CFA}" type="datetimeFigureOut">
              <a:rPr lang="en-US" smtClean="0"/>
              <a:t>3/6/2024</a:t>
            </a:fld>
            <a:endParaRPr lang="en-US"/>
          </a:p>
        </p:txBody>
      </p:sp>
      <p:sp>
        <p:nvSpPr>
          <p:cNvPr id="4" name="Footer Placeholder 3">
            <a:extLst>
              <a:ext uri="{FF2B5EF4-FFF2-40B4-BE49-F238E27FC236}">
                <a16:creationId xmlns:a16="http://schemas.microsoft.com/office/drawing/2014/main" id="{3150247B-5124-4FD4-85E3-D63BE5DF0FB9}"/>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F0A1F3-4606-44CA-B8B7-D9FF47D2F1BF}"/>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200"/>
            </a:lvl1pPr>
          </a:lstStyle>
          <a:p>
            <a:fld id="{56738116-BDB5-431B-A273-A3E6C3C0AC8E}" type="slidenum">
              <a:rPr lang="en-US" smtClean="0"/>
              <a:t>‹#›</a:t>
            </a:fld>
            <a:endParaRPr lang="en-US"/>
          </a:p>
        </p:txBody>
      </p:sp>
    </p:spTree>
    <p:extLst>
      <p:ext uri="{BB962C8B-B14F-4D97-AF65-F5344CB8AC3E}">
        <p14:creationId xmlns:p14="http://schemas.microsoft.com/office/powerpoint/2010/main" val="3604811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2" tIns="46586" rIns="93172" bIns="46586" rtlCol="0"/>
          <a:lstStyle>
            <a:lvl1pPr algn="r">
              <a:defRPr sz="1200"/>
            </a:lvl1pPr>
          </a:lstStyle>
          <a:p>
            <a:fld id="{69A47FD1-2C8F-4459-83CE-4881C633915A}" type="datetimeFigureOut">
              <a:rPr lang="en-US" smtClean="0"/>
              <a:t>3/6/2024</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200"/>
            </a:lvl1pPr>
          </a:lstStyle>
          <a:p>
            <a:fld id="{591FE5C2-E070-4B11-8511-334D9A7D5A83}" type="slidenum">
              <a:rPr lang="en-US" smtClean="0"/>
              <a:t>‹#›</a:t>
            </a:fld>
            <a:endParaRPr lang="en-US"/>
          </a:p>
        </p:txBody>
      </p:sp>
    </p:spTree>
    <p:extLst>
      <p:ext uri="{BB962C8B-B14F-4D97-AF65-F5344CB8AC3E}">
        <p14:creationId xmlns:p14="http://schemas.microsoft.com/office/powerpoint/2010/main" val="1398494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229CF2E-D076-44AD-BCFB-5314805E5F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FC5A2431-DE1A-44A9-9869-558BE13A4F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7412" name="Slide Number Placeholder 3">
            <a:extLst>
              <a:ext uri="{FF2B5EF4-FFF2-40B4-BE49-F238E27FC236}">
                <a16:creationId xmlns:a16="http://schemas.microsoft.com/office/drawing/2014/main" id="{DC0297EC-740D-4D67-BEEE-0BC2E7D66F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68812" indent="-295697">
              <a:defRPr>
                <a:solidFill>
                  <a:schemeClr val="tx1"/>
                </a:solidFill>
                <a:latin typeface="Arial" panose="020B0604020202020204" pitchFamily="34" charset="0"/>
              </a:defRPr>
            </a:lvl2pPr>
            <a:lvl3pPr marL="1182788" indent="-236558">
              <a:defRPr>
                <a:solidFill>
                  <a:schemeClr val="tx1"/>
                </a:solidFill>
                <a:latin typeface="Arial" panose="020B0604020202020204" pitchFamily="34" charset="0"/>
              </a:defRPr>
            </a:lvl3pPr>
            <a:lvl4pPr marL="1655903" indent="-236558">
              <a:defRPr>
                <a:solidFill>
                  <a:schemeClr val="tx1"/>
                </a:solidFill>
                <a:latin typeface="Arial" panose="020B0604020202020204" pitchFamily="34" charset="0"/>
              </a:defRPr>
            </a:lvl4pPr>
            <a:lvl5pPr marL="2129019" indent="-236558">
              <a:defRPr>
                <a:solidFill>
                  <a:schemeClr val="tx1"/>
                </a:solidFill>
                <a:latin typeface="Arial" panose="020B0604020202020204" pitchFamily="34" charset="0"/>
              </a:defRPr>
            </a:lvl5pPr>
            <a:lvl6pPr marL="2602135" indent="-236558" fontAlgn="base">
              <a:spcBef>
                <a:spcPct val="0"/>
              </a:spcBef>
              <a:spcAft>
                <a:spcPct val="0"/>
              </a:spcAft>
              <a:defRPr>
                <a:solidFill>
                  <a:schemeClr val="tx1"/>
                </a:solidFill>
                <a:latin typeface="Arial" panose="020B0604020202020204" pitchFamily="34" charset="0"/>
              </a:defRPr>
            </a:lvl6pPr>
            <a:lvl7pPr marL="3075250" indent="-236558" fontAlgn="base">
              <a:spcBef>
                <a:spcPct val="0"/>
              </a:spcBef>
              <a:spcAft>
                <a:spcPct val="0"/>
              </a:spcAft>
              <a:defRPr>
                <a:solidFill>
                  <a:schemeClr val="tx1"/>
                </a:solidFill>
                <a:latin typeface="Arial" panose="020B0604020202020204" pitchFamily="34" charset="0"/>
              </a:defRPr>
            </a:lvl7pPr>
            <a:lvl8pPr marL="3548365" indent="-236558" fontAlgn="base">
              <a:spcBef>
                <a:spcPct val="0"/>
              </a:spcBef>
              <a:spcAft>
                <a:spcPct val="0"/>
              </a:spcAft>
              <a:defRPr>
                <a:solidFill>
                  <a:schemeClr val="tx1"/>
                </a:solidFill>
                <a:latin typeface="Arial" panose="020B0604020202020204" pitchFamily="34" charset="0"/>
              </a:defRPr>
            </a:lvl8pPr>
            <a:lvl9pPr marL="4021480" indent="-236558"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5D5AE3C-372E-4158-A154-1FA4A8F480E2}" type="slidenum">
              <a:rPr lang="en-US" altLang="en-US">
                <a:latin typeface="Calibri" panose="020F0502020204030204" pitchFamily="34" charset="0"/>
              </a:rPr>
              <a:pPr fontAlgn="base">
                <a:spcBef>
                  <a:spcPct val="0"/>
                </a:spcBef>
                <a:spcAft>
                  <a:spcPct val="0"/>
                </a:spcAft>
              </a:pPr>
              <a:t>5</a:t>
            </a:fld>
            <a:endParaRPr lang="en-US" altLang="en-US" dirty="0">
              <a:latin typeface="Calibri" panose="020F0502020204030204" pitchFamily="34" charset="0"/>
            </a:endParaRPr>
          </a:p>
        </p:txBody>
      </p:sp>
    </p:spTree>
    <p:extLst>
      <p:ext uri="{BB962C8B-B14F-4D97-AF65-F5344CB8AC3E}">
        <p14:creationId xmlns:p14="http://schemas.microsoft.com/office/powerpoint/2010/main" val="1872787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10"/>
          </p:nvPr>
        </p:nvSpPr>
        <p:spPr/>
        <p:txBody>
          <a:bodyPr/>
          <a:lstStyle/>
          <a:p>
            <a:pPr defTabSz="907589">
              <a:defRPr/>
            </a:pPr>
            <a:fld id="{591FE5C2-E070-4B11-8511-334D9A7D5A83}" type="slidenum">
              <a:rPr lang="en-US">
                <a:solidFill>
                  <a:prstClr val="black"/>
                </a:solidFill>
                <a:latin typeface="Calibri"/>
              </a:rPr>
              <a:pPr defTabSz="907589">
                <a:defRPr/>
              </a:pPr>
              <a:t>15</a:t>
            </a:fld>
            <a:endParaRPr lang="en-US">
              <a:solidFill>
                <a:prstClr val="black"/>
              </a:solidFill>
              <a:latin typeface="Calibri"/>
            </a:endParaRPr>
          </a:p>
        </p:txBody>
      </p:sp>
    </p:spTree>
    <p:extLst>
      <p:ext uri="{BB962C8B-B14F-4D97-AF65-F5344CB8AC3E}">
        <p14:creationId xmlns:p14="http://schemas.microsoft.com/office/powerpoint/2010/main" val="417120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892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04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1FE5C2-E070-4B11-8511-334D9A7D5A83}" type="slidenum">
              <a:rPr lang="en-US" smtClean="0"/>
              <a:t>19</a:t>
            </a:fld>
            <a:endParaRPr lang="en-US"/>
          </a:p>
        </p:txBody>
      </p:sp>
    </p:spTree>
    <p:extLst>
      <p:ext uri="{BB962C8B-B14F-4D97-AF65-F5344CB8AC3E}">
        <p14:creationId xmlns:p14="http://schemas.microsoft.com/office/powerpoint/2010/main" val="3794857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1FE5C2-E070-4B11-8511-334D9A7D5A83}" type="slidenum">
              <a:rPr lang="en-US" smtClean="0"/>
              <a:t>20</a:t>
            </a:fld>
            <a:endParaRPr lang="en-US"/>
          </a:p>
        </p:txBody>
      </p:sp>
    </p:spTree>
    <p:extLst>
      <p:ext uri="{BB962C8B-B14F-4D97-AF65-F5344CB8AC3E}">
        <p14:creationId xmlns:p14="http://schemas.microsoft.com/office/powerpoint/2010/main" val="1475774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912183">
              <a:lnSpc>
                <a:spcPct val="110000"/>
              </a:lnSpc>
              <a:spcBef>
                <a:spcPts val="648"/>
              </a:spcBef>
              <a:spcAft>
                <a:spcPts val="798"/>
              </a:spcAft>
              <a:defRPr/>
            </a:pPr>
            <a:endParaRPr lang="en-US" dirty="0">
              <a:solidFill>
                <a:schemeClr val="bg1"/>
              </a:solidFill>
              <a:latin typeface="Arial"/>
            </a:endParaRPr>
          </a:p>
        </p:txBody>
      </p:sp>
      <p:sp>
        <p:nvSpPr>
          <p:cNvPr id="4" name="Slide Number Placeholder 3"/>
          <p:cNvSpPr>
            <a:spLocks noGrp="1"/>
          </p:cNvSpPr>
          <p:nvPr>
            <p:ph type="sldNum" sz="quarter" idx="5"/>
          </p:nvPr>
        </p:nvSpPr>
        <p:spPr/>
        <p:txBody>
          <a:bodyPr/>
          <a:lstStyle/>
          <a:p>
            <a:pPr defTabSz="912205">
              <a:defRPr/>
            </a:pPr>
            <a:fld id="{591FE5C2-E070-4B11-8511-334D9A7D5A83}" type="slidenum">
              <a:rPr lang="en-US" sz="1100">
                <a:solidFill>
                  <a:prstClr val="black"/>
                </a:solidFill>
                <a:latin typeface="Calibri"/>
              </a:rPr>
              <a:pPr defTabSz="912205">
                <a:defRPr/>
              </a:pPr>
              <a:t>22</a:t>
            </a:fld>
            <a:endParaRPr lang="en-US" sz="1100">
              <a:solidFill>
                <a:prstClr val="black"/>
              </a:solidFill>
              <a:latin typeface="Calibri"/>
            </a:endParaRPr>
          </a:p>
        </p:txBody>
      </p:sp>
    </p:spTree>
    <p:extLst>
      <p:ext uri="{BB962C8B-B14F-4D97-AF65-F5344CB8AC3E}">
        <p14:creationId xmlns:p14="http://schemas.microsoft.com/office/powerpoint/2010/main" val="2933379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1FE5C2-E070-4B11-8511-334D9A7D5A83}" type="slidenum">
              <a:rPr lang="en-US" smtClean="0"/>
              <a:t>25</a:t>
            </a:fld>
            <a:endParaRPr lang="en-US"/>
          </a:p>
        </p:txBody>
      </p:sp>
    </p:spTree>
    <p:extLst>
      <p:ext uri="{BB962C8B-B14F-4D97-AF65-F5344CB8AC3E}">
        <p14:creationId xmlns:p14="http://schemas.microsoft.com/office/powerpoint/2010/main" val="506606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1FE5C2-E070-4B11-8511-334D9A7D5A83}" type="slidenum">
              <a:rPr lang="en-US" smtClean="0"/>
              <a:t>6</a:t>
            </a:fld>
            <a:endParaRPr lang="en-US"/>
          </a:p>
        </p:txBody>
      </p:sp>
    </p:spTree>
    <p:extLst>
      <p:ext uri="{BB962C8B-B14F-4D97-AF65-F5344CB8AC3E}">
        <p14:creationId xmlns:p14="http://schemas.microsoft.com/office/powerpoint/2010/main" val="1852506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1FE5C2-E070-4B11-8511-334D9A7D5A83}" type="slidenum">
              <a:rPr lang="en-US" smtClean="0"/>
              <a:t>7</a:t>
            </a:fld>
            <a:endParaRPr lang="en-US"/>
          </a:p>
        </p:txBody>
      </p:sp>
    </p:spTree>
    <p:extLst>
      <p:ext uri="{BB962C8B-B14F-4D97-AF65-F5344CB8AC3E}">
        <p14:creationId xmlns:p14="http://schemas.microsoft.com/office/powerpoint/2010/main" val="242171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5527">
              <a:defRPr/>
            </a:pPr>
            <a:fld id="{591FE5C2-E070-4B11-8511-334D9A7D5A83}" type="slidenum">
              <a:rPr lang="en-US">
                <a:solidFill>
                  <a:prstClr val="black"/>
                </a:solidFill>
                <a:latin typeface="Calibri"/>
              </a:rPr>
              <a:pPr defTabSz="955527">
                <a:defRPr/>
              </a:pPr>
              <a:t>8</a:t>
            </a:fld>
            <a:endParaRPr lang="en-US">
              <a:solidFill>
                <a:prstClr val="black"/>
              </a:solidFill>
              <a:latin typeface="Calibri"/>
            </a:endParaRPr>
          </a:p>
        </p:txBody>
      </p:sp>
    </p:spTree>
    <p:extLst>
      <p:ext uri="{BB962C8B-B14F-4D97-AF65-F5344CB8AC3E}">
        <p14:creationId xmlns:p14="http://schemas.microsoft.com/office/powerpoint/2010/main" val="3986273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FE5C2-E070-4B11-8511-334D9A7D5A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99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1FE5C2-E070-4B11-8511-334D9A7D5A83}" type="slidenum">
              <a:rPr lang="en-US" smtClean="0"/>
              <a:t>10</a:t>
            </a:fld>
            <a:endParaRPr lang="en-US"/>
          </a:p>
        </p:txBody>
      </p:sp>
    </p:spTree>
    <p:extLst>
      <p:ext uri="{BB962C8B-B14F-4D97-AF65-F5344CB8AC3E}">
        <p14:creationId xmlns:p14="http://schemas.microsoft.com/office/powerpoint/2010/main" val="1532744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1FE5C2-E070-4B11-8511-334D9A7D5A83}" type="slidenum">
              <a:rPr lang="en-US" smtClean="0"/>
              <a:t>11</a:t>
            </a:fld>
            <a:endParaRPr lang="en-US" dirty="0"/>
          </a:p>
        </p:txBody>
      </p:sp>
    </p:spTree>
    <p:extLst>
      <p:ext uri="{BB962C8B-B14F-4D97-AF65-F5344CB8AC3E}">
        <p14:creationId xmlns:p14="http://schemas.microsoft.com/office/powerpoint/2010/main" val="2209849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buFont typeface="Symbol" panose="05050102010706020507" pitchFamily="18" charset="2"/>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1047672" rtl="0" eaLnBrk="1" fontAlgn="auto" latinLnBrk="0" hangingPunct="1">
              <a:lnSpc>
                <a:spcPct val="100000"/>
              </a:lnSpc>
              <a:spcBef>
                <a:spcPts val="0"/>
              </a:spcBef>
              <a:spcAft>
                <a:spcPts val="0"/>
              </a:spcAft>
              <a:buClrTx/>
              <a:buSzTx/>
              <a:buFontTx/>
              <a:buNone/>
              <a:tabLst/>
              <a:defRPr/>
            </a:pPr>
            <a:fld id="{591FE5C2-E070-4B11-8511-334D9A7D5A8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04767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6260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1FE5C2-E070-4B11-8511-334D9A7D5A83}" type="slidenum">
              <a:rPr lang="en-US" smtClean="0"/>
              <a:t>13</a:t>
            </a:fld>
            <a:endParaRPr lang="en-US"/>
          </a:p>
        </p:txBody>
      </p:sp>
    </p:spTree>
    <p:extLst>
      <p:ext uri="{BB962C8B-B14F-4D97-AF65-F5344CB8AC3E}">
        <p14:creationId xmlns:p14="http://schemas.microsoft.com/office/powerpoint/2010/main" val="3398943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6.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0.png"/><Relationship Id="rId4" Type="http://schemas.openxmlformats.org/officeDocument/2006/relationships/image" Target="../media/image3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3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D-MDW__COVER__blank">
    <p:bg>
      <p:bgPr>
        <a:solidFill>
          <a:srgbClr val="EBEBEB"/>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08A694B-3C2E-441F-B570-402C0F28A8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350"/>
          <a:stretch/>
        </p:blipFill>
        <p:spPr>
          <a:xfrm>
            <a:off x="4064" y="2554377"/>
            <a:ext cx="9143994" cy="960120"/>
          </a:xfrm>
          <a:prstGeom prst="rect">
            <a:avLst/>
          </a:prstGeom>
        </p:spPr>
      </p:pic>
      <p:sp>
        <p:nvSpPr>
          <p:cNvPr id="20" name="Subtitle 2">
            <a:extLst>
              <a:ext uri="{FF2B5EF4-FFF2-40B4-BE49-F238E27FC236}">
                <a16:creationId xmlns:a16="http://schemas.microsoft.com/office/drawing/2014/main" id="{B639BB8C-B676-4D23-ABBA-23DA3151F14C}"/>
              </a:ext>
            </a:extLst>
          </p:cNvPr>
          <p:cNvSpPr>
            <a:spLocks noGrp="1"/>
          </p:cNvSpPr>
          <p:nvPr>
            <p:ph type="subTitle" idx="1" hasCustomPrompt="1"/>
          </p:nvPr>
        </p:nvSpPr>
        <p:spPr>
          <a:xfrm>
            <a:off x="2781300" y="2627104"/>
            <a:ext cx="3581400" cy="325646"/>
          </a:xfrm>
          <a:solidFill>
            <a:schemeClr val="bg1"/>
          </a:solidFill>
        </p:spPr>
        <p:txBody>
          <a:bodyPr anchor="ctr" anchorCtr="0">
            <a:noAutofit/>
          </a:bodyPr>
          <a:lstStyle>
            <a:lvl1pPr marL="0" indent="0" algn="ctr">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21" name="Title 1">
            <a:extLst>
              <a:ext uri="{FF2B5EF4-FFF2-40B4-BE49-F238E27FC236}">
                <a16:creationId xmlns:a16="http://schemas.microsoft.com/office/drawing/2014/main" id="{16BCFA14-7FD2-4225-B3CD-6BED95141D38}"/>
              </a:ext>
            </a:extLst>
          </p:cNvPr>
          <p:cNvSpPr>
            <a:spLocks noGrp="1"/>
          </p:cNvSpPr>
          <p:nvPr>
            <p:ph type="ctrTitle" hasCustomPrompt="1"/>
          </p:nvPr>
        </p:nvSpPr>
        <p:spPr>
          <a:xfrm>
            <a:off x="381000" y="931051"/>
            <a:ext cx="8382000" cy="1467453"/>
          </a:xfrm>
        </p:spPr>
        <p:txBody>
          <a:bodyPr anchor="b">
            <a:normAutofit/>
          </a:bodyPr>
          <a:lstStyle>
            <a:lvl1pPr algn="ctr">
              <a:lnSpc>
                <a:spcPct val="114000"/>
              </a:lnSpc>
              <a:defRPr sz="2800"/>
            </a:lvl1pPr>
          </a:lstStyle>
          <a:p>
            <a:r>
              <a:rPr lang="en-US"/>
              <a:t>Document Title</a:t>
            </a:r>
          </a:p>
        </p:txBody>
      </p:sp>
    </p:spTree>
    <p:extLst>
      <p:ext uri="{BB962C8B-B14F-4D97-AF65-F5344CB8AC3E}">
        <p14:creationId xmlns:p14="http://schemas.microsoft.com/office/powerpoint/2010/main" val="3824069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_CDA-ORD-MDW_MDW_3">
    <p:bg>
      <p:bgPr>
        <a:solidFill>
          <a:srgbClr val="EBEBEB"/>
        </a:solidFill>
        <a:effectLst/>
      </p:bgPr>
    </p:bg>
    <p:spTree>
      <p:nvGrpSpPr>
        <p:cNvPr id="1" name=""/>
        <p:cNvGrpSpPr/>
        <p:nvPr/>
      </p:nvGrpSpPr>
      <p:grpSpPr>
        <a:xfrm>
          <a:off x="0" y="0"/>
          <a:ext cx="0" cy="0"/>
          <a:chOff x="0" y="0"/>
          <a:chExt cx="0" cy="0"/>
        </a:xfrm>
      </p:grpSpPr>
      <p:pic>
        <p:nvPicPr>
          <p:cNvPr id="6" name="Picture 5" descr="A picture containing text, sky, outdoor, boat&#10;&#10;Description automatically generated">
            <a:extLst>
              <a:ext uri="{FF2B5EF4-FFF2-40B4-BE49-F238E27FC236}">
                <a16:creationId xmlns:a16="http://schemas.microsoft.com/office/drawing/2014/main" id="{4C978B6A-0330-4B19-ABA8-6A4D8514E6F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9" name="Date Placeholder 3">
            <a:extLst>
              <a:ext uri="{FF2B5EF4-FFF2-40B4-BE49-F238E27FC236}">
                <a16:creationId xmlns:a16="http://schemas.microsoft.com/office/drawing/2014/main" id="{C4556037-7C20-46C1-9AEA-8CD45B232514}"/>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sp>
        <p:nvSpPr>
          <p:cNvPr id="17" name="Subtitle 2">
            <a:extLst>
              <a:ext uri="{FF2B5EF4-FFF2-40B4-BE49-F238E27FC236}">
                <a16:creationId xmlns:a16="http://schemas.microsoft.com/office/drawing/2014/main" id="{B3676F58-E44E-45CB-AEE2-E450BE3956EC}"/>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18" name="Title 1">
            <a:extLst>
              <a:ext uri="{FF2B5EF4-FFF2-40B4-BE49-F238E27FC236}">
                <a16:creationId xmlns:a16="http://schemas.microsoft.com/office/drawing/2014/main" id="{32FC59C2-223A-41CB-8884-0D7C2FB695D9}"/>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19" name="Title 1">
            <a:extLst>
              <a:ext uri="{FF2B5EF4-FFF2-40B4-BE49-F238E27FC236}">
                <a16:creationId xmlns:a16="http://schemas.microsoft.com/office/drawing/2014/main" id="{DBF54A22-6141-410C-80AA-91D43B488926}"/>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MDW COVER: </a:t>
            </a:r>
            <a:br>
              <a:rPr lang="en-US"/>
            </a:br>
            <a:r>
              <a:rPr lang="en-US"/>
              <a:t>CDA + ORD/MDW  3</a:t>
            </a:r>
          </a:p>
        </p:txBody>
      </p:sp>
      <p:pic>
        <p:nvPicPr>
          <p:cNvPr id="11" name="Picture 10" descr="Text&#10;&#10;Description automatically generated">
            <a:extLst>
              <a:ext uri="{FF2B5EF4-FFF2-40B4-BE49-F238E27FC236}">
                <a16:creationId xmlns:a16="http://schemas.microsoft.com/office/drawing/2014/main" id="{8E886AC7-D043-44FE-A141-6CFD51DEF2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2" name="Picture 1">
            <a:extLst>
              <a:ext uri="{FF2B5EF4-FFF2-40B4-BE49-F238E27FC236}">
                <a16:creationId xmlns:a16="http://schemas.microsoft.com/office/drawing/2014/main" id="{5F2092DA-05FB-F9C1-0A69-5DBD510FC5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1276256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_CDA-ORD-MDW_MDW_4">
    <p:bg>
      <p:bgPr>
        <a:solidFill>
          <a:srgbClr val="EBEBEB"/>
        </a:solidFill>
        <a:effectLst/>
      </p:bgPr>
    </p:bg>
    <p:spTree>
      <p:nvGrpSpPr>
        <p:cNvPr id="1" name=""/>
        <p:cNvGrpSpPr/>
        <p:nvPr/>
      </p:nvGrpSpPr>
      <p:grpSpPr>
        <a:xfrm>
          <a:off x="0" y="0"/>
          <a:ext cx="0" cy="0"/>
          <a:chOff x="0" y="0"/>
          <a:chExt cx="0" cy="0"/>
        </a:xfrm>
      </p:grpSpPr>
      <p:pic>
        <p:nvPicPr>
          <p:cNvPr id="11" name="Picture 10" descr="A picture containing outdoor, airplane, day&#10;&#10;Description automatically generated">
            <a:extLst>
              <a:ext uri="{FF2B5EF4-FFF2-40B4-BE49-F238E27FC236}">
                <a16:creationId xmlns:a16="http://schemas.microsoft.com/office/drawing/2014/main" id="{2638C17F-C7BB-40C7-A8E3-E4DCDCFE280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13" name="Date Placeholder 3">
            <a:extLst>
              <a:ext uri="{FF2B5EF4-FFF2-40B4-BE49-F238E27FC236}">
                <a16:creationId xmlns:a16="http://schemas.microsoft.com/office/drawing/2014/main" id="{08315EDA-73FF-4426-9334-8D4CB9273124}"/>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sp>
        <p:nvSpPr>
          <p:cNvPr id="18" name="Subtitle 2">
            <a:extLst>
              <a:ext uri="{FF2B5EF4-FFF2-40B4-BE49-F238E27FC236}">
                <a16:creationId xmlns:a16="http://schemas.microsoft.com/office/drawing/2014/main" id="{8394178D-97F0-48F2-8CC8-A98D007DDF65}"/>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19" name="Title 1">
            <a:extLst>
              <a:ext uri="{FF2B5EF4-FFF2-40B4-BE49-F238E27FC236}">
                <a16:creationId xmlns:a16="http://schemas.microsoft.com/office/drawing/2014/main" id="{34FA4F59-FC8E-49AB-A1C6-8E6EA695D0C1}"/>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20" name="Title 1">
            <a:extLst>
              <a:ext uri="{FF2B5EF4-FFF2-40B4-BE49-F238E27FC236}">
                <a16:creationId xmlns:a16="http://schemas.microsoft.com/office/drawing/2014/main" id="{0CC834F0-63CA-4077-8F47-8A798048C850}"/>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MDW COVER: </a:t>
            </a:r>
            <a:br>
              <a:rPr lang="en-US"/>
            </a:br>
            <a:r>
              <a:rPr lang="en-US"/>
              <a:t>CDA + ORD/MDW  4</a:t>
            </a:r>
          </a:p>
        </p:txBody>
      </p:sp>
      <p:pic>
        <p:nvPicPr>
          <p:cNvPr id="10" name="Picture 9" descr="Text&#10;&#10;Description automatically generated">
            <a:extLst>
              <a:ext uri="{FF2B5EF4-FFF2-40B4-BE49-F238E27FC236}">
                <a16:creationId xmlns:a16="http://schemas.microsoft.com/office/drawing/2014/main" id="{1D4B3339-0920-46EE-9D5C-A124C13698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2" name="Picture 1">
            <a:extLst>
              <a:ext uri="{FF2B5EF4-FFF2-40B4-BE49-F238E27FC236}">
                <a16:creationId xmlns:a16="http://schemas.microsoft.com/office/drawing/2014/main" id="{24F19ABD-7622-E3D6-3A47-7874D614C10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4177346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_CDA-ORD-MDW_MDW_5">
    <p:bg>
      <p:bgPr>
        <a:solidFill>
          <a:srgbClr val="EBEBE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0220C5-B240-464B-8FBE-E89AC412AD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64" y="0"/>
            <a:ext cx="9143989" cy="5148066"/>
          </a:xfrm>
          <a:prstGeom prst="rect">
            <a:avLst/>
          </a:prstGeom>
        </p:spPr>
      </p:pic>
      <p:sp>
        <p:nvSpPr>
          <p:cNvPr id="10" name="Date Placeholder 3">
            <a:extLst>
              <a:ext uri="{FF2B5EF4-FFF2-40B4-BE49-F238E27FC236}">
                <a16:creationId xmlns:a16="http://schemas.microsoft.com/office/drawing/2014/main" id="{04816982-85A8-4A07-A9B0-30D78A222856}"/>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sp>
        <p:nvSpPr>
          <p:cNvPr id="17" name="Subtitle 2">
            <a:extLst>
              <a:ext uri="{FF2B5EF4-FFF2-40B4-BE49-F238E27FC236}">
                <a16:creationId xmlns:a16="http://schemas.microsoft.com/office/drawing/2014/main" id="{07BF202F-88AB-4C1A-B813-1EFC47091F2B}"/>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18" name="Title 1">
            <a:extLst>
              <a:ext uri="{FF2B5EF4-FFF2-40B4-BE49-F238E27FC236}">
                <a16:creationId xmlns:a16="http://schemas.microsoft.com/office/drawing/2014/main" id="{A7DA4F69-6AA3-456B-B21C-4DD7770AA4D1}"/>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19" name="Title 1">
            <a:extLst>
              <a:ext uri="{FF2B5EF4-FFF2-40B4-BE49-F238E27FC236}">
                <a16:creationId xmlns:a16="http://schemas.microsoft.com/office/drawing/2014/main" id="{2D2D07DE-CE73-4D5A-B435-2F3C81DC606B}"/>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MDW COVER: </a:t>
            </a:r>
            <a:br>
              <a:rPr lang="en-US"/>
            </a:br>
            <a:r>
              <a:rPr lang="en-US"/>
              <a:t>CDA + ORD/MDW  5</a:t>
            </a:r>
          </a:p>
        </p:txBody>
      </p:sp>
      <p:pic>
        <p:nvPicPr>
          <p:cNvPr id="12" name="Picture 11" descr="Text&#10;&#10;Description automatically generated">
            <a:extLst>
              <a:ext uri="{FF2B5EF4-FFF2-40B4-BE49-F238E27FC236}">
                <a16:creationId xmlns:a16="http://schemas.microsoft.com/office/drawing/2014/main" id="{877F88E3-8BD9-4B23-9343-C0302AE2B5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2" name="Picture 1">
            <a:extLst>
              <a:ext uri="{FF2B5EF4-FFF2-40B4-BE49-F238E27FC236}">
                <a16:creationId xmlns:a16="http://schemas.microsoft.com/office/drawing/2014/main" id="{9C701F4D-88F9-C363-C88A-018E11217A4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4034372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_CDA-ORD-MDW_MDW_6">
    <p:bg>
      <p:bgPr>
        <a:solidFill>
          <a:srgbClr val="EBEBEB"/>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3" y="0"/>
            <a:ext cx="9143991" cy="5148067"/>
          </a:xfrm>
          <a:prstGeom prst="rect">
            <a:avLst/>
          </a:prstGeom>
        </p:spPr>
      </p:pic>
      <p:sp>
        <p:nvSpPr>
          <p:cNvPr id="10" name="Date Placeholder 3">
            <a:extLst>
              <a:ext uri="{FF2B5EF4-FFF2-40B4-BE49-F238E27FC236}">
                <a16:creationId xmlns:a16="http://schemas.microsoft.com/office/drawing/2014/main" id="{1540919D-786C-49B0-869C-80DFFF8C59B2}"/>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sp>
        <p:nvSpPr>
          <p:cNvPr id="18" name="Subtitle 2">
            <a:extLst>
              <a:ext uri="{FF2B5EF4-FFF2-40B4-BE49-F238E27FC236}">
                <a16:creationId xmlns:a16="http://schemas.microsoft.com/office/drawing/2014/main" id="{6DA2BECF-CA22-4369-9798-737F9C573059}"/>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19" name="Title 1">
            <a:extLst>
              <a:ext uri="{FF2B5EF4-FFF2-40B4-BE49-F238E27FC236}">
                <a16:creationId xmlns:a16="http://schemas.microsoft.com/office/drawing/2014/main" id="{D7CE09E0-9F26-4D52-9490-4022876E9F75}"/>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20" name="Title 1">
            <a:extLst>
              <a:ext uri="{FF2B5EF4-FFF2-40B4-BE49-F238E27FC236}">
                <a16:creationId xmlns:a16="http://schemas.microsoft.com/office/drawing/2014/main" id="{153F16CA-BF55-4BDB-9D00-95AF1C46AB3B}"/>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MDW COVER: </a:t>
            </a:r>
            <a:br>
              <a:rPr lang="en-US"/>
            </a:br>
            <a:r>
              <a:rPr lang="en-US"/>
              <a:t>CDA + ORD/MDW  6</a:t>
            </a:r>
          </a:p>
        </p:txBody>
      </p:sp>
      <p:pic>
        <p:nvPicPr>
          <p:cNvPr id="12" name="Picture 11" descr="Text&#10;&#10;Description automatically generated">
            <a:extLst>
              <a:ext uri="{FF2B5EF4-FFF2-40B4-BE49-F238E27FC236}">
                <a16:creationId xmlns:a16="http://schemas.microsoft.com/office/drawing/2014/main" id="{0E116058-E20A-4081-B4BD-EF87889934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2" name="Picture 1">
            <a:extLst>
              <a:ext uri="{FF2B5EF4-FFF2-40B4-BE49-F238E27FC236}">
                <a16:creationId xmlns:a16="http://schemas.microsoft.com/office/drawing/2014/main" id="{D9C7E6BE-8DF3-50D0-28AB-D5C667FB3D7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2758054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__MDW___1">
    <p:bg>
      <p:bgPr>
        <a:solidFill>
          <a:srgbClr val="EBEB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8BEB4D-C3C1-11F4-1DBF-5131B00A2E6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7" name="Title 1"/>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MDW Section Break</a:t>
            </a:r>
          </a:p>
        </p:txBody>
      </p:sp>
    </p:spTree>
    <p:extLst>
      <p:ext uri="{BB962C8B-B14F-4D97-AF65-F5344CB8AC3E}">
        <p14:creationId xmlns:p14="http://schemas.microsoft.com/office/powerpoint/2010/main" val="2542969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__MDW___2">
    <p:bg>
      <p:bgPr>
        <a:solidFill>
          <a:srgbClr val="EBEBEB"/>
        </a:solidFill>
        <a:effectLst/>
      </p:bgPr>
    </p:bg>
    <p:spTree>
      <p:nvGrpSpPr>
        <p:cNvPr id="1" name=""/>
        <p:cNvGrpSpPr/>
        <p:nvPr/>
      </p:nvGrpSpPr>
      <p:grpSpPr>
        <a:xfrm>
          <a:off x="0" y="0"/>
          <a:ext cx="0" cy="0"/>
          <a:chOff x="0" y="0"/>
          <a:chExt cx="0" cy="0"/>
        </a:xfrm>
      </p:grpSpPr>
      <p:pic>
        <p:nvPicPr>
          <p:cNvPr id="5" name="Picture 4" descr="A picture containing text, outdoor&#10;&#10;Description automatically generated">
            <a:extLst>
              <a:ext uri="{FF2B5EF4-FFF2-40B4-BE49-F238E27FC236}">
                <a16:creationId xmlns:a16="http://schemas.microsoft.com/office/drawing/2014/main" id="{97EE4236-083B-4055-961F-2DB31FF8637D}"/>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4A752510-B702-49DF-BEC1-FCF0E3B8CEE3}"/>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MDW Section Break</a:t>
            </a:r>
          </a:p>
        </p:txBody>
      </p:sp>
    </p:spTree>
    <p:extLst>
      <p:ext uri="{BB962C8B-B14F-4D97-AF65-F5344CB8AC3E}">
        <p14:creationId xmlns:p14="http://schemas.microsoft.com/office/powerpoint/2010/main" val="587855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__MDW___3">
    <p:bg>
      <p:bgPr>
        <a:solidFill>
          <a:srgbClr val="EBEBEB"/>
        </a:solidFill>
        <a:effectLst/>
      </p:bgPr>
    </p:bg>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48B3A004-A31B-4139-A85B-53AFCE55D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8072"/>
          </a:xfrm>
          <a:prstGeom prst="rect">
            <a:avLst/>
          </a:prstGeom>
        </p:spPr>
      </p:pic>
      <p:sp>
        <p:nvSpPr>
          <p:cNvPr id="4" name="Title 1">
            <a:extLst>
              <a:ext uri="{FF2B5EF4-FFF2-40B4-BE49-F238E27FC236}">
                <a16:creationId xmlns:a16="http://schemas.microsoft.com/office/drawing/2014/main" id="{CD3FFFCD-3E9F-4149-B553-D5087F75DFDF}"/>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MDW Section Break</a:t>
            </a:r>
          </a:p>
        </p:txBody>
      </p:sp>
    </p:spTree>
    <p:extLst>
      <p:ext uri="{BB962C8B-B14F-4D97-AF65-F5344CB8AC3E}">
        <p14:creationId xmlns:p14="http://schemas.microsoft.com/office/powerpoint/2010/main" val="3216143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__MDW___4">
    <p:bg>
      <p:bgPr>
        <a:solidFill>
          <a:srgbClr val="EBEBEB"/>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3" y="0"/>
            <a:ext cx="9143992" cy="5148068"/>
          </a:xfrm>
          <a:prstGeom prst="rect">
            <a:avLst/>
          </a:prstGeom>
        </p:spPr>
      </p:pic>
      <p:sp>
        <p:nvSpPr>
          <p:cNvPr id="4" name="Title 1">
            <a:extLst>
              <a:ext uri="{FF2B5EF4-FFF2-40B4-BE49-F238E27FC236}">
                <a16:creationId xmlns:a16="http://schemas.microsoft.com/office/drawing/2014/main" id="{A80A4E74-1FF6-4C89-824D-3EABCC26C12A}"/>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MDW Section Break</a:t>
            </a:r>
          </a:p>
        </p:txBody>
      </p:sp>
    </p:spTree>
    <p:extLst>
      <p:ext uri="{BB962C8B-B14F-4D97-AF65-F5344CB8AC3E}">
        <p14:creationId xmlns:p14="http://schemas.microsoft.com/office/powerpoint/2010/main" val="4152670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__MDW___5">
    <p:bg>
      <p:bgPr>
        <a:solidFill>
          <a:srgbClr val="EBEBEB"/>
        </a:solidFill>
        <a:effectLst/>
      </p:bgPr>
    </p:bg>
    <p:spTree>
      <p:nvGrpSpPr>
        <p:cNvPr id="1" name=""/>
        <p:cNvGrpSpPr/>
        <p:nvPr/>
      </p:nvGrpSpPr>
      <p:grpSpPr>
        <a:xfrm>
          <a:off x="0" y="0"/>
          <a:ext cx="0" cy="0"/>
          <a:chOff x="0" y="0"/>
          <a:chExt cx="0" cy="0"/>
        </a:xfrm>
      </p:grpSpPr>
      <p:pic>
        <p:nvPicPr>
          <p:cNvPr id="5" name="Picture 4" descr="Calendar&#10;&#10;Description automatically generated with medium confidence">
            <a:extLst>
              <a:ext uri="{FF2B5EF4-FFF2-40B4-BE49-F238E27FC236}">
                <a16:creationId xmlns:a16="http://schemas.microsoft.com/office/drawing/2014/main" id="{C6C1FD70-8924-4769-B620-34A175CE7EE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A80A4E74-1FF6-4C89-824D-3EABCC26C12A}"/>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MDW Section Break</a:t>
            </a:r>
          </a:p>
        </p:txBody>
      </p:sp>
    </p:spTree>
    <p:extLst>
      <p:ext uri="{BB962C8B-B14F-4D97-AF65-F5344CB8AC3E}">
        <p14:creationId xmlns:p14="http://schemas.microsoft.com/office/powerpoint/2010/main" val="1441287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__MDW___6">
    <p:bg>
      <p:bgPr>
        <a:solidFill>
          <a:srgbClr val="EBEBEB"/>
        </a:solidFill>
        <a:effectLst/>
      </p:bgPr>
    </p:bg>
    <p:spTree>
      <p:nvGrpSpPr>
        <p:cNvPr id="1" name=""/>
        <p:cNvGrpSpPr/>
        <p:nvPr/>
      </p:nvGrpSpPr>
      <p:grpSpPr>
        <a:xfrm>
          <a:off x="0" y="0"/>
          <a:ext cx="0" cy="0"/>
          <a:chOff x="0" y="0"/>
          <a:chExt cx="0" cy="0"/>
        </a:xfrm>
      </p:grpSpPr>
      <p:pic>
        <p:nvPicPr>
          <p:cNvPr id="3" name="Picture 2" descr="A picture containing text, airplane, aircraft&#10;&#10;Description automatically generated">
            <a:extLst>
              <a:ext uri="{FF2B5EF4-FFF2-40B4-BE49-F238E27FC236}">
                <a16:creationId xmlns:a16="http://schemas.microsoft.com/office/drawing/2014/main" id="{9A2E091C-25A3-440F-B61B-041E9F1DFD6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A80A4E74-1FF6-4C89-824D-3EABCC26C12A}"/>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MDW Section Break</a:t>
            </a:r>
          </a:p>
        </p:txBody>
      </p:sp>
    </p:spTree>
    <p:extLst>
      <p:ext uri="{BB962C8B-B14F-4D97-AF65-F5344CB8AC3E}">
        <p14:creationId xmlns:p14="http://schemas.microsoft.com/office/powerpoint/2010/main" val="222733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CDA-ORD-MDW_ORD_1">
    <p:bg>
      <p:bgPr>
        <a:solidFill>
          <a:srgbClr val="EBEBEB"/>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63" y="0"/>
            <a:ext cx="9143992" cy="5148068"/>
          </a:xfrm>
          <a:prstGeom prst="rect">
            <a:avLst/>
          </a:prstGeom>
        </p:spPr>
      </p:pic>
      <p:sp>
        <p:nvSpPr>
          <p:cNvPr id="12" name="Date Placeholder 3"/>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sp>
        <p:nvSpPr>
          <p:cNvPr id="16" name="Subtitle 2"/>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17" name="Title 1"/>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18" name="Title 1"/>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ORD COVER: </a:t>
            </a:r>
            <a:br>
              <a:rPr lang="en-US"/>
            </a:br>
            <a:r>
              <a:rPr lang="en-US"/>
              <a:t>CDA + ORD/MDW   1</a:t>
            </a:r>
          </a:p>
        </p:txBody>
      </p:sp>
      <p:pic>
        <p:nvPicPr>
          <p:cNvPr id="10" name="Picture 9" descr="Text&#10;&#10;Description automatically generated">
            <a:extLst>
              <a:ext uri="{FF2B5EF4-FFF2-40B4-BE49-F238E27FC236}">
                <a16:creationId xmlns:a16="http://schemas.microsoft.com/office/drawing/2014/main" id="{5D14A8B2-CA84-499C-93D0-3E874D4CF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3" name="Picture 2">
            <a:extLst>
              <a:ext uri="{FF2B5EF4-FFF2-40B4-BE49-F238E27FC236}">
                <a16:creationId xmlns:a16="http://schemas.microsoft.com/office/drawing/2014/main" id="{9C28FE60-88E6-5281-4103-E7CC323F647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1374068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__ORD__gray">
    <p:bg>
      <p:bgPr>
        <a:solidFill>
          <a:srgbClr val="EBEBEB"/>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3" y="0"/>
            <a:ext cx="9143992" cy="5148068"/>
          </a:xfrm>
          <a:prstGeom prst="rect">
            <a:avLst/>
          </a:prstGeom>
        </p:spPr>
      </p:pic>
      <p:sp>
        <p:nvSpPr>
          <p:cNvPr id="4" name="Title 1">
            <a:extLst>
              <a:ext uri="{FF2B5EF4-FFF2-40B4-BE49-F238E27FC236}">
                <a16:creationId xmlns:a16="http://schemas.microsoft.com/office/drawing/2014/main" id="{290BC9A1-EE07-4A3E-96F4-F39B3F022FCE}"/>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ORD Section Break</a:t>
            </a:r>
          </a:p>
        </p:txBody>
      </p:sp>
    </p:spTree>
    <p:extLst>
      <p:ext uri="{BB962C8B-B14F-4D97-AF65-F5344CB8AC3E}">
        <p14:creationId xmlns:p14="http://schemas.microsoft.com/office/powerpoint/2010/main" val="2772814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RD-T3__gray">
    <p:bg>
      <p:bgPr>
        <a:solidFill>
          <a:srgbClr val="EBEBEB"/>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3" y="0"/>
            <a:ext cx="9143991" cy="5148066"/>
          </a:xfrm>
          <a:prstGeom prst="rect">
            <a:avLst/>
          </a:prstGeom>
        </p:spPr>
      </p:pic>
      <p:sp>
        <p:nvSpPr>
          <p:cNvPr id="4" name="Title 1">
            <a:extLst>
              <a:ext uri="{FF2B5EF4-FFF2-40B4-BE49-F238E27FC236}">
                <a16:creationId xmlns:a16="http://schemas.microsoft.com/office/drawing/2014/main" id="{C16A878F-BA39-44EC-841E-E8E6A7B25DBD}"/>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ORD Section Break</a:t>
            </a:r>
          </a:p>
        </p:txBody>
      </p:sp>
      <p:sp>
        <p:nvSpPr>
          <p:cNvPr id="3" name="Rectangle 2">
            <a:extLst>
              <a:ext uri="{FF2B5EF4-FFF2-40B4-BE49-F238E27FC236}">
                <a16:creationId xmlns:a16="http://schemas.microsoft.com/office/drawing/2014/main" id="{88AE4EBF-2A28-4A42-8238-04514A06C880}"/>
              </a:ext>
            </a:extLst>
          </p:cNvPr>
          <p:cNvSpPr/>
          <p:nvPr userDrawn="1"/>
        </p:nvSpPr>
        <p:spPr>
          <a:xfrm>
            <a:off x="8923517" y="0"/>
            <a:ext cx="224537" cy="5129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967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D-T3-tower__gray">
    <p:bg>
      <p:bgPr>
        <a:solidFill>
          <a:srgbClr val="EBEBE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4157A-EF5D-4751-8332-7C2EF693C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3" y="0"/>
            <a:ext cx="9143992" cy="5148067"/>
          </a:xfrm>
          <a:prstGeom prst="rect">
            <a:avLst/>
          </a:prstGeom>
        </p:spPr>
      </p:pic>
      <p:sp>
        <p:nvSpPr>
          <p:cNvPr id="4" name="Title 1">
            <a:extLst>
              <a:ext uri="{FF2B5EF4-FFF2-40B4-BE49-F238E27FC236}">
                <a16:creationId xmlns:a16="http://schemas.microsoft.com/office/drawing/2014/main" id="{C16A878F-BA39-44EC-841E-E8E6A7B25DBD}"/>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ORD Section Break</a:t>
            </a:r>
          </a:p>
        </p:txBody>
      </p:sp>
    </p:spTree>
    <p:extLst>
      <p:ext uri="{BB962C8B-B14F-4D97-AF65-F5344CB8AC3E}">
        <p14:creationId xmlns:p14="http://schemas.microsoft.com/office/powerpoint/2010/main" val="1524233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ORD-section-4">
    <p:bg>
      <p:bgPr>
        <a:solidFill>
          <a:srgbClr val="EBEBEB"/>
        </a:solidFill>
        <a:effectLst/>
      </p:bgPr>
    </p:bg>
    <p:spTree>
      <p:nvGrpSpPr>
        <p:cNvPr id="1" name=""/>
        <p:cNvGrpSpPr/>
        <p:nvPr/>
      </p:nvGrpSpPr>
      <p:grpSpPr>
        <a:xfrm>
          <a:off x="0" y="0"/>
          <a:ext cx="0" cy="0"/>
          <a:chOff x="0" y="0"/>
          <a:chExt cx="0" cy="0"/>
        </a:xfrm>
      </p:grpSpPr>
      <p:pic>
        <p:nvPicPr>
          <p:cNvPr id="6" name="Picture 5" descr="A picture containing text, outdoor, day&#10;&#10;Description automatically generated">
            <a:extLst>
              <a:ext uri="{FF2B5EF4-FFF2-40B4-BE49-F238E27FC236}">
                <a16:creationId xmlns:a16="http://schemas.microsoft.com/office/drawing/2014/main" id="{51F4A003-6E22-4E9C-8EC0-A9AE85ACBC3D}"/>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C16A878F-BA39-44EC-841E-E8E6A7B25DBD}"/>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ORD Section Break</a:t>
            </a:r>
          </a:p>
        </p:txBody>
      </p:sp>
    </p:spTree>
    <p:extLst>
      <p:ext uri="{BB962C8B-B14F-4D97-AF65-F5344CB8AC3E}">
        <p14:creationId xmlns:p14="http://schemas.microsoft.com/office/powerpoint/2010/main" val="313751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D-section-5">
    <p:bg>
      <p:bgPr>
        <a:solidFill>
          <a:srgbClr val="EBEBEB"/>
        </a:solidFill>
        <a:effectLst/>
      </p:bgPr>
    </p:bg>
    <p:spTree>
      <p:nvGrpSpPr>
        <p:cNvPr id="1" name=""/>
        <p:cNvGrpSpPr/>
        <p:nvPr/>
      </p:nvGrpSpPr>
      <p:grpSpPr>
        <a:xfrm>
          <a:off x="0" y="0"/>
          <a:ext cx="0" cy="0"/>
          <a:chOff x="0" y="0"/>
          <a:chExt cx="0" cy="0"/>
        </a:xfrm>
      </p:grpSpPr>
      <p:pic>
        <p:nvPicPr>
          <p:cNvPr id="9" name="Picture 8" descr="A picture containing text, ground, outdoor&#10;&#10;Description automatically generated">
            <a:extLst>
              <a:ext uri="{FF2B5EF4-FFF2-40B4-BE49-F238E27FC236}">
                <a16:creationId xmlns:a16="http://schemas.microsoft.com/office/drawing/2014/main" id="{474CB489-ADAA-4C36-A899-B4B60D3F8ED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C16A878F-BA39-44EC-841E-E8E6A7B25DBD}"/>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ORD Section Break</a:t>
            </a:r>
          </a:p>
        </p:txBody>
      </p:sp>
    </p:spTree>
    <p:extLst>
      <p:ext uri="{BB962C8B-B14F-4D97-AF65-F5344CB8AC3E}">
        <p14:creationId xmlns:p14="http://schemas.microsoft.com/office/powerpoint/2010/main" val="412020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D-section-6">
    <p:bg>
      <p:bgPr>
        <a:solidFill>
          <a:srgbClr val="EBEBEB"/>
        </a:solidFill>
        <a:effectLst/>
      </p:bgPr>
    </p:bg>
    <p:spTree>
      <p:nvGrpSpPr>
        <p:cNvPr id="1" name=""/>
        <p:cNvGrpSpPr/>
        <p:nvPr/>
      </p:nvGrpSpPr>
      <p:grpSpPr>
        <a:xfrm>
          <a:off x="0" y="0"/>
          <a:ext cx="0" cy="0"/>
          <a:chOff x="0" y="0"/>
          <a:chExt cx="0" cy="0"/>
        </a:xfrm>
      </p:grpSpPr>
      <p:pic>
        <p:nvPicPr>
          <p:cNvPr id="8" name="Picture 7" descr="A picture containing indoor, ceiling&#10;&#10;Description automatically generated">
            <a:extLst>
              <a:ext uri="{FF2B5EF4-FFF2-40B4-BE49-F238E27FC236}">
                <a16:creationId xmlns:a16="http://schemas.microsoft.com/office/drawing/2014/main" id="{9A9516CC-1231-4DBC-959E-381E1BD0554D}"/>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C16A878F-BA39-44EC-841E-E8E6A7B25DBD}"/>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a:t>ORD Section Break</a:t>
            </a:r>
          </a:p>
        </p:txBody>
      </p:sp>
    </p:spTree>
    <p:extLst>
      <p:ext uri="{BB962C8B-B14F-4D97-AF65-F5344CB8AC3E}">
        <p14:creationId xmlns:p14="http://schemas.microsoft.com/office/powerpoint/2010/main" val="2777146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D-MDW_CONTENT__WHITE-MIDD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E7358E-4975-4058-96A3-B1BEE7DB9259}"/>
              </a:ext>
            </a:extLst>
          </p:cNvPr>
          <p:cNvSpPr/>
          <p:nvPr userDrawn="1"/>
        </p:nvSpPr>
        <p:spPr>
          <a:xfrm>
            <a:off x="0" y="973836"/>
            <a:ext cx="9144000" cy="3655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p:cNvSpPr>
            <a:spLocks noGrp="1"/>
          </p:cNvSpPr>
          <p:nvPr>
            <p:ph idx="1"/>
          </p:nvPr>
        </p:nvSpPr>
        <p:spPr>
          <a:xfrm>
            <a:off x="304800" y="1143000"/>
            <a:ext cx="8458200" cy="333375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304800" y="0"/>
            <a:ext cx="8458200" cy="857250"/>
          </a:xfrm>
          <a:prstGeom prst="rect">
            <a:avLst/>
          </a:prstGeom>
        </p:spPr>
        <p:txBody>
          <a:bodyPr vert="horz" lIns="91440" tIns="45720" rIns="91440" bIns="45720" rtlCol="0" anchor="b">
            <a:normAutofit/>
          </a:bodyPr>
          <a:lstStyle>
            <a:lvl1pPr>
              <a:defRPr sz="1800" cap="all" baseline="0">
                <a:solidFill>
                  <a:srgbClr val="FFFFFF"/>
                </a:solidFill>
              </a:defRPr>
            </a:lvl1pPr>
          </a:lstStyle>
          <a:p>
            <a:r>
              <a:rPr lang="en-US"/>
              <a:t>PAGE WITH White middle</a:t>
            </a:r>
          </a:p>
        </p:txBody>
      </p:sp>
      <p:sp>
        <p:nvSpPr>
          <p:cNvPr id="5" name="Footer Placeholder 4">
            <a:extLst>
              <a:ext uri="{FF2B5EF4-FFF2-40B4-BE49-F238E27FC236}">
                <a16:creationId xmlns:a16="http://schemas.microsoft.com/office/drawing/2014/main" id="{8CC7CF52-1F75-428D-B70F-62CDBCB51D58}"/>
              </a:ext>
            </a:extLst>
          </p:cNvPr>
          <p:cNvSpPr>
            <a:spLocks noGrp="1"/>
          </p:cNvSpPr>
          <p:nvPr>
            <p:ph type="ftr" sz="quarter" idx="10"/>
          </p:nvPr>
        </p:nvSpPr>
        <p:spPr/>
        <p:txBody>
          <a:bodyPr/>
          <a:lstStyle>
            <a:lvl1pPr>
              <a:defRPr/>
            </a:lvl1pPr>
          </a:lstStyle>
          <a:p>
            <a:r>
              <a:rPr lang="en-US"/>
              <a:t>Chicago Department of Aviation  Cabinet Meeting</a:t>
            </a:r>
            <a:endParaRPr lang="en-US" dirty="0"/>
          </a:p>
        </p:txBody>
      </p:sp>
      <p:sp>
        <p:nvSpPr>
          <p:cNvPr id="6" name="Slide Number Placeholder 5">
            <a:extLst>
              <a:ext uri="{FF2B5EF4-FFF2-40B4-BE49-F238E27FC236}">
                <a16:creationId xmlns:a16="http://schemas.microsoft.com/office/drawing/2014/main" id="{8AF3C7A2-0FC8-4360-8FDA-4A161F5196F8}"/>
              </a:ext>
            </a:extLst>
          </p:cNvPr>
          <p:cNvSpPr>
            <a:spLocks noGrp="1"/>
          </p:cNvSpPr>
          <p:nvPr>
            <p:ph type="sldNum" sz="quarter" idx="11"/>
          </p:nvPr>
        </p:nvSpPr>
        <p:spPr/>
        <p:txBody>
          <a:bodyPr/>
          <a:lstStyle/>
          <a:p>
            <a:fld id="{2B6DE70B-2EDC-45BE-BD01-A1A7866CB49D}" type="slidenum">
              <a:rPr lang="en-US" smtClean="0"/>
              <a:pPr/>
              <a:t>‹#›</a:t>
            </a:fld>
            <a:endParaRPr lang="en-US"/>
          </a:p>
        </p:txBody>
      </p:sp>
    </p:spTree>
    <p:extLst>
      <p:ext uri="{BB962C8B-B14F-4D97-AF65-F5344CB8AC3E}">
        <p14:creationId xmlns:p14="http://schemas.microsoft.com/office/powerpoint/2010/main" val="304699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D-MDW_CONTENT__BLUE-MIDD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E7358E-4975-4058-96A3-B1BEE7DB9259}"/>
              </a:ext>
            </a:extLst>
          </p:cNvPr>
          <p:cNvSpPr/>
          <p:nvPr userDrawn="1"/>
        </p:nvSpPr>
        <p:spPr>
          <a:xfrm>
            <a:off x="0" y="973836"/>
            <a:ext cx="9144000" cy="36553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p:cNvSpPr>
            <a:spLocks noGrp="1"/>
          </p:cNvSpPr>
          <p:nvPr>
            <p:ph idx="1"/>
          </p:nvPr>
        </p:nvSpPr>
        <p:spPr>
          <a:xfrm>
            <a:off x="304800" y="1143000"/>
            <a:ext cx="8458200" cy="3333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304800" y="0"/>
            <a:ext cx="8458200" cy="857250"/>
          </a:xfrm>
          <a:prstGeom prst="rect">
            <a:avLst/>
          </a:prstGeom>
        </p:spPr>
        <p:txBody>
          <a:bodyPr vert="horz" lIns="91440" tIns="45720" rIns="91440" bIns="45720" rtlCol="0" anchor="b">
            <a:normAutofit/>
          </a:bodyPr>
          <a:lstStyle>
            <a:lvl1pPr>
              <a:defRPr sz="1800" cap="all" baseline="0">
                <a:solidFill>
                  <a:srgbClr val="FFFFFF"/>
                </a:solidFill>
              </a:defRPr>
            </a:lvl1pPr>
          </a:lstStyle>
          <a:p>
            <a:r>
              <a:rPr lang="en-US"/>
              <a:t>Page WITH light blue middle</a:t>
            </a:r>
          </a:p>
        </p:txBody>
      </p:sp>
      <p:sp>
        <p:nvSpPr>
          <p:cNvPr id="2" name="Footer Placeholder 1">
            <a:extLst>
              <a:ext uri="{FF2B5EF4-FFF2-40B4-BE49-F238E27FC236}">
                <a16:creationId xmlns:a16="http://schemas.microsoft.com/office/drawing/2014/main" id="{294782CA-5645-483A-98FD-B6D3CC1DB4EA}"/>
              </a:ext>
            </a:extLst>
          </p:cNvPr>
          <p:cNvSpPr>
            <a:spLocks noGrp="1"/>
          </p:cNvSpPr>
          <p:nvPr>
            <p:ph type="ftr" sz="quarter" idx="10"/>
          </p:nvPr>
        </p:nvSpPr>
        <p:spPr/>
        <p:txBody>
          <a:bodyPr/>
          <a:lstStyle/>
          <a:p>
            <a:r>
              <a:rPr lang="en-US"/>
              <a:t>Chicago Department of Aviation  Cabinet Meeting</a:t>
            </a:r>
            <a:endParaRPr lang="en-US" dirty="0"/>
          </a:p>
        </p:txBody>
      </p:sp>
      <p:sp>
        <p:nvSpPr>
          <p:cNvPr id="4" name="Slide Number Placeholder 3">
            <a:extLst>
              <a:ext uri="{FF2B5EF4-FFF2-40B4-BE49-F238E27FC236}">
                <a16:creationId xmlns:a16="http://schemas.microsoft.com/office/drawing/2014/main" id="{3AA5E3D0-CC79-4667-A467-D808E6DA995D}"/>
              </a:ext>
            </a:extLst>
          </p:cNvPr>
          <p:cNvSpPr>
            <a:spLocks noGrp="1"/>
          </p:cNvSpPr>
          <p:nvPr>
            <p:ph type="sldNum" sz="quarter" idx="11"/>
          </p:nvPr>
        </p:nvSpPr>
        <p:spPr/>
        <p:txBody>
          <a:bodyPr/>
          <a:lstStyle/>
          <a:p>
            <a:fld id="{2B6DE70B-2EDC-45BE-BD01-A1A7866CB49D}" type="slidenum">
              <a:rPr lang="en-US" smtClean="0"/>
              <a:pPr/>
              <a:t>‹#›</a:t>
            </a:fld>
            <a:endParaRPr lang="en-US"/>
          </a:p>
        </p:txBody>
      </p:sp>
    </p:spTree>
    <p:extLst>
      <p:ext uri="{BB962C8B-B14F-4D97-AF65-F5344CB8AC3E}">
        <p14:creationId xmlns:p14="http://schemas.microsoft.com/office/powerpoint/2010/main" val="2042397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RD-MDW_Content_Singl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200A4BC-1D3E-45AF-B4DD-360EA092AD15}"/>
              </a:ext>
            </a:extLst>
          </p:cNvPr>
          <p:cNvGrpSpPr/>
          <p:nvPr userDrawn="1"/>
        </p:nvGrpSpPr>
        <p:grpSpPr>
          <a:xfrm>
            <a:off x="-4059" y="4617720"/>
            <a:ext cx="9148059" cy="525780"/>
            <a:chOff x="-4059" y="4617720"/>
            <a:chExt cx="9148059" cy="525780"/>
          </a:xfrm>
        </p:grpSpPr>
        <p:sp>
          <p:nvSpPr>
            <p:cNvPr id="15" name="Rectangle 14">
              <a:extLst>
                <a:ext uri="{FF2B5EF4-FFF2-40B4-BE49-F238E27FC236}">
                  <a16:creationId xmlns:a16="http://schemas.microsoft.com/office/drawing/2014/main" id="{BFAF58D3-D1DC-4184-B629-2F5A0C33543A}"/>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B35C51B-CB6B-43BB-BD13-5404BF4A18F4}"/>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7C1C001-9536-4344-ACF0-9FDEFCC2F356}"/>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18" name="Straight Connector 17">
              <a:extLst>
                <a:ext uri="{FF2B5EF4-FFF2-40B4-BE49-F238E27FC236}">
                  <a16:creationId xmlns:a16="http://schemas.microsoft.com/office/drawing/2014/main" id="{3682CF78-CBCE-4FCC-AE69-E7E2F3FF408D}"/>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23C0A40-0B64-4955-A645-D893BD8C1A76}"/>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20" name="Rectangle 19">
            <a:extLst>
              <a:ext uri="{FF2B5EF4-FFF2-40B4-BE49-F238E27FC236}">
                <a16:creationId xmlns:a16="http://schemas.microsoft.com/office/drawing/2014/main" id="{A334F6BF-1006-420D-B761-3E8BD0DA9B3D}"/>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F692FBF-352F-4FB0-8D49-D2E3CAC56759}"/>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3">
            <a:extLst>
              <a:ext uri="{FF2B5EF4-FFF2-40B4-BE49-F238E27FC236}">
                <a16:creationId xmlns:a16="http://schemas.microsoft.com/office/drawing/2014/main" id="{E1613061-3493-4AA9-A032-F628E585D3F5}"/>
              </a:ext>
            </a:extLst>
          </p:cNvPr>
          <p:cNvSpPr txBox="1">
            <a:spLocks/>
          </p:cNvSpPr>
          <p:nvPr userDrawn="1"/>
        </p:nvSpPr>
        <p:spPr>
          <a:xfrm>
            <a:off x="1475840" y="4755701"/>
            <a:ext cx="2438400" cy="249819"/>
          </a:xfrm>
          <a:prstGeom prst="rect">
            <a:avLst/>
          </a:prstGeom>
        </p:spPr>
        <p:txBody>
          <a:bodyPr vert="horz" lIns="91440" tIns="45720" rIns="91440" bIns="45720" rtlCol="0" anchor="ctr">
            <a:noAutofit/>
          </a:bodyPr>
          <a:lstStyle>
            <a:lvl1pPr algn="l" defTabSz="914378" rtl="0" eaLnBrk="1" latinLnBrk="0" hangingPunct="1">
              <a:lnSpc>
                <a:spcPct val="114000"/>
              </a:lnSpc>
              <a:spcBef>
                <a:spcPct val="0"/>
              </a:spcBef>
              <a:buNone/>
              <a:defRPr sz="2800" kern="1200">
                <a:solidFill>
                  <a:schemeClr val="bg1"/>
                </a:solidFill>
                <a:latin typeface="+mj-lt"/>
                <a:ea typeface="+mj-ea"/>
                <a:cs typeface="+mj-cs"/>
              </a:defRPr>
            </a:lvl1pPr>
          </a:lstStyle>
          <a:p>
            <a:endParaRPr lang="en-US" sz="800" dirty="0">
              <a:solidFill>
                <a:srgbClr val="FF0000"/>
              </a:solidFill>
            </a:endParaRPr>
          </a:p>
        </p:txBody>
      </p:sp>
      <p:sp>
        <p:nvSpPr>
          <p:cNvPr id="8" name="Content Placeholder 2"/>
          <p:cNvSpPr>
            <a:spLocks noGrp="1"/>
          </p:cNvSpPr>
          <p:nvPr>
            <p:ph idx="1"/>
          </p:nvPr>
        </p:nvSpPr>
        <p:spPr>
          <a:xfrm>
            <a:off x="304800" y="1047750"/>
            <a:ext cx="8458200" cy="350520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a:t>ORD/MDW SINGLE COLUMN</a:t>
            </a:r>
          </a:p>
        </p:txBody>
      </p:sp>
      <p:sp>
        <p:nvSpPr>
          <p:cNvPr id="2" name="Footer Placeholder 1">
            <a:extLst>
              <a:ext uri="{FF2B5EF4-FFF2-40B4-BE49-F238E27FC236}">
                <a16:creationId xmlns:a16="http://schemas.microsoft.com/office/drawing/2014/main" id="{682BA503-A23D-4886-AFE7-1A55CC4EDE0B}"/>
              </a:ext>
            </a:extLst>
          </p:cNvPr>
          <p:cNvSpPr>
            <a:spLocks noGrp="1"/>
          </p:cNvSpPr>
          <p:nvPr>
            <p:ph type="ftr" sz="quarter" idx="10"/>
          </p:nvPr>
        </p:nvSpPr>
        <p:spPr/>
        <p:txBody>
          <a:bodyPr/>
          <a:lstStyle/>
          <a:p>
            <a:r>
              <a:rPr lang="en-US"/>
              <a:t>Chicago Department of Aviation  Cabinet Meeting</a:t>
            </a:r>
            <a:endParaRPr lang="en-US" dirty="0"/>
          </a:p>
        </p:txBody>
      </p:sp>
      <p:sp>
        <p:nvSpPr>
          <p:cNvPr id="3" name="Slide Number Placeholder 2">
            <a:extLst>
              <a:ext uri="{FF2B5EF4-FFF2-40B4-BE49-F238E27FC236}">
                <a16:creationId xmlns:a16="http://schemas.microsoft.com/office/drawing/2014/main" id="{3864C7C7-E62A-4779-80D0-98327974C9C3}"/>
              </a:ext>
            </a:extLst>
          </p:cNvPr>
          <p:cNvSpPr>
            <a:spLocks noGrp="1"/>
          </p:cNvSpPr>
          <p:nvPr>
            <p:ph type="sldNum" sz="quarter" idx="11"/>
          </p:nvPr>
        </p:nvSpPr>
        <p:spPr/>
        <p:txBody>
          <a:bodyPr/>
          <a:lstStyle/>
          <a:p>
            <a:fld id="{2B6DE70B-2EDC-45BE-BD01-A1A7866CB49D}" type="slidenum">
              <a:rPr lang="en-US" smtClean="0"/>
              <a:pPr/>
              <a:t>‹#›</a:t>
            </a:fld>
            <a:endParaRPr lang="en-US"/>
          </a:p>
        </p:txBody>
      </p:sp>
    </p:spTree>
    <p:extLst>
      <p:ext uri="{BB962C8B-B14F-4D97-AF65-F5344CB8AC3E}">
        <p14:creationId xmlns:p14="http://schemas.microsoft.com/office/powerpoint/2010/main" val="659020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_ORD-MDW_CONTENT__WHITE-MIDD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884685-8289-4EAC-AE65-C9A20D4113F0}"/>
              </a:ext>
            </a:extLst>
          </p:cNvPr>
          <p:cNvSpPr/>
          <p:nvPr userDrawn="1"/>
        </p:nvSpPr>
        <p:spPr>
          <a:xfrm>
            <a:off x="0" y="192024"/>
            <a:ext cx="9144000" cy="4437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8" name="Group 17">
            <a:extLst>
              <a:ext uri="{FF2B5EF4-FFF2-40B4-BE49-F238E27FC236}">
                <a16:creationId xmlns:a16="http://schemas.microsoft.com/office/drawing/2014/main" id="{E5912679-0E88-4CDE-AAC0-E6074336CC72}"/>
              </a:ext>
            </a:extLst>
          </p:cNvPr>
          <p:cNvGrpSpPr/>
          <p:nvPr userDrawn="1"/>
        </p:nvGrpSpPr>
        <p:grpSpPr>
          <a:xfrm>
            <a:off x="-4059" y="4617720"/>
            <a:ext cx="9148059" cy="525780"/>
            <a:chOff x="-4059" y="4617720"/>
            <a:chExt cx="9148059" cy="525780"/>
          </a:xfrm>
        </p:grpSpPr>
        <p:sp>
          <p:nvSpPr>
            <p:cNvPr id="26" name="Rectangle 25">
              <a:extLst>
                <a:ext uri="{FF2B5EF4-FFF2-40B4-BE49-F238E27FC236}">
                  <a16:creationId xmlns:a16="http://schemas.microsoft.com/office/drawing/2014/main" id="{1BB4800E-E723-4949-89C8-BCA72B3DA5F3}"/>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89654D-8906-4202-8422-161BF3918C5E}"/>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F7391C0-2568-4463-AA71-9DDCCFE47868}"/>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29" name="Straight Connector 28">
              <a:extLst>
                <a:ext uri="{FF2B5EF4-FFF2-40B4-BE49-F238E27FC236}">
                  <a16:creationId xmlns:a16="http://schemas.microsoft.com/office/drawing/2014/main" id="{22285A23-1AD6-402D-9306-1C32C6E04E9D}"/>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509B8DB-7F67-4B0C-B8E2-358485D3B534}"/>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3" name="Content Placeholder 2"/>
          <p:cNvSpPr>
            <a:spLocks noGrp="1"/>
          </p:cNvSpPr>
          <p:nvPr>
            <p:ph idx="1"/>
          </p:nvPr>
        </p:nvSpPr>
        <p:spPr>
          <a:xfrm>
            <a:off x="304800" y="1051560"/>
            <a:ext cx="8458200" cy="350215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304800" y="210312"/>
            <a:ext cx="8458200" cy="649224"/>
          </a:xfrm>
          <a:prstGeom prst="rect">
            <a:avLst/>
          </a:prstGeom>
        </p:spPr>
        <p:txBody>
          <a:bodyPr vert="horz" lIns="91440" tIns="45720" rIns="91440" bIns="45720" rtlCol="0" anchor="b">
            <a:normAutofit/>
          </a:bodyPr>
          <a:lstStyle>
            <a:lvl1pPr>
              <a:defRPr sz="1800" cap="all" baseline="0">
                <a:solidFill>
                  <a:schemeClr val="bg1"/>
                </a:solidFill>
              </a:defRPr>
            </a:lvl1pPr>
          </a:lstStyle>
          <a:p>
            <a:r>
              <a:rPr lang="en-US"/>
              <a:t>ORD/MDW SINGLE COLUMN on dark blue</a:t>
            </a:r>
          </a:p>
        </p:txBody>
      </p:sp>
      <p:sp>
        <p:nvSpPr>
          <p:cNvPr id="24" name="Rectangle 23">
            <a:extLst>
              <a:ext uri="{FF2B5EF4-FFF2-40B4-BE49-F238E27FC236}">
                <a16:creationId xmlns:a16="http://schemas.microsoft.com/office/drawing/2014/main" id="{B19AABED-6192-4E5F-A143-9F484A4B3752}"/>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A942B8E-6686-4090-BD43-2557B63BCB59}"/>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3">
            <a:extLst>
              <a:ext uri="{FF2B5EF4-FFF2-40B4-BE49-F238E27FC236}">
                <a16:creationId xmlns:a16="http://schemas.microsoft.com/office/drawing/2014/main" id="{0112DCC7-F2CF-471E-B0F2-832D400F442F}"/>
              </a:ext>
            </a:extLst>
          </p:cNvPr>
          <p:cNvSpPr txBox="1">
            <a:spLocks/>
          </p:cNvSpPr>
          <p:nvPr userDrawn="1"/>
        </p:nvSpPr>
        <p:spPr>
          <a:xfrm>
            <a:off x="1475840" y="4755701"/>
            <a:ext cx="2438400" cy="249819"/>
          </a:xfrm>
          <a:prstGeom prst="rect">
            <a:avLst/>
          </a:prstGeom>
        </p:spPr>
        <p:txBody>
          <a:bodyPr vert="horz" lIns="91440" tIns="45720" rIns="91440" bIns="45720" rtlCol="0" anchor="ctr">
            <a:noAutofit/>
          </a:bodyPr>
          <a:lstStyle>
            <a:lvl1pPr algn="l" defTabSz="914378" rtl="0" eaLnBrk="1" latinLnBrk="0" hangingPunct="1">
              <a:lnSpc>
                <a:spcPct val="114000"/>
              </a:lnSpc>
              <a:spcBef>
                <a:spcPct val="0"/>
              </a:spcBef>
              <a:buNone/>
              <a:defRPr sz="2800" kern="1200">
                <a:solidFill>
                  <a:schemeClr val="bg1"/>
                </a:solidFill>
                <a:latin typeface="+mj-lt"/>
                <a:ea typeface="+mj-ea"/>
                <a:cs typeface="+mj-cs"/>
              </a:defRPr>
            </a:lvl1pPr>
          </a:lstStyle>
          <a:p>
            <a:endParaRPr lang="en-US" sz="800" dirty="0">
              <a:solidFill>
                <a:srgbClr val="FF0000"/>
              </a:solidFill>
            </a:endParaRPr>
          </a:p>
        </p:txBody>
      </p:sp>
      <p:sp>
        <p:nvSpPr>
          <p:cNvPr id="2" name="Footer Placeholder 1">
            <a:extLst>
              <a:ext uri="{FF2B5EF4-FFF2-40B4-BE49-F238E27FC236}">
                <a16:creationId xmlns:a16="http://schemas.microsoft.com/office/drawing/2014/main" id="{4AAFAC71-904A-4EEF-9E82-9D883068667E}"/>
              </a:ext>
            </a:extLst>
          </p:cNvPr>
          <p:cNvSpPr>
            <a:spLocks noGrp="1"/>
          </p:cNvSpPr>
          <p:nvPr>
            <p:ph type="ftr" sz="quarter" idx="10"/>
          </p:nvPr>
        </p:nvSpPr>
        <p:spPr/>
        <p:txBody>
          <a:bodyPr/>
          <a:lstStyle/>
          <a:p>
            <a:r>
              <a:rPr lang="en-US"/>
              <a:t>Chicago Department of Aviation  Cabinet Meeting</a:t>
            </a:r>
            <a:endParaRPr lang="en-US" dirty="0"/>
          </a:p>
        </p:txBody>
      </p:sp>
      <p:sp>
        <p:nvSpPr>
          <p:cNvPr id="4" name="Slide Number Placeholder 3">
            <a:extLst>
              <a:ext uri="{FF2B5EF4-FFF2-40B4-BE49-F238E27FC236}">
                <a16:creationId xmlns:a16="http://schemas.microsoft.com/office/drawing/2014/main" id="{2A5704D0-B588-420E-984B-E1AE898862EF}"/>
              </a:ext>
            </a:extLst>
          </p:cNvPr>
          <p:cNvSpPr>
            <a:spLocks noGrp="1"/>
          </p:cNvSpPr>
          <p:nvPr>
            <p:ph type="sldNum" sz="quarter" idx="11"/>
          </p:nvPr>
        </p:nvSpPr>
        <p:spPr/>
        <p:txBody>
          <a:bodyPr/>
          <a:lstStyle/>
          <a:p>
            <a:fld id="{2B6DE70B-2EDC-45BE-BD01-A1A7866CB49D}" type="slidenum">
              <a:rPr lang="en-US" smtClean="0"/>
              <a:pPr/>
              <a:t>‹#›</a:t>
            </a:fld>
            <a:endParaRPr lang="en-US"/>
          </a:p>
        </p:txBody>
      </p:sp>
    </p:spTree>
    <p:extLst>
      <p:ext uri="{BB962C8B-B14F-4D97-AF65-F5344CB8AC3E}">
        <p14:creationId xmlns:p14="http://schemas.microsoft.com/office/powerpoint/2010/main" val="374234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CDA-ORD-MDW_ORD_2">
    <p:bg>
      <p:bgPr>
        <a:solidFill>
          <a:srgbClr val="EBEBEB"/>
        </a:solidFill>
        <a:effectLst/>
      </p:bgPr>
    </p:bg>
    <p:spTree>
      <p:nvGrpSpPr>
        <p:cNvPr id="1" name=""/>
        <p:cNvGrpSpPr/>
        <p:nvPr/>
      </p:nvGrpSpPr>
      <p:grpSpPr>
        <a:xfrm>
          <a:off x="0" y="0"/>
          <a:ext cx="0" cy="0"/>
          <a:chOff x="0" y="0"/>
          <a:chExt cx="0" cy="0"/>
        </a:xfrm>
      </p:grpSpPr>
      <p:pic>
        <p:nvPicPr>
          <p:cNvPr id="3" name="Picture 2" descr="A picture containing text, outdoor&#10;&#10;Description automatically generated">
            <a:extLst>
              <a:ext uri="{FF2B5EF4-FFF2-40B4-BE49-F238E27FC236}">
                <a16:creationId xmlns:a16="http://schemas.microsoft.com/office/drawing/2014/main" id="{A67EA660-24C2-4F5A-96B3-3356E19CD53E}"/>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24" name="Subtitle 2">
            <a:extLst>
              <a:ext uri="{FF2B5EF4-FFF2-40B4-BE49-F238E27FC236}">
                <a16:creationId xmlns:a16="http://schemas.microsoft.com/office/drawing/2014/main" id="{85632290-BD7B-4C5B-AC08-4FF8FAE86F33}"/>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25" name="Title 1">
            <a:extLst>
              <a:ext uri="{FF2B5EF4-FFF2-40B4-BE49-F238E27FC236}">
                <a16:creationId xmlns:a16="http://schemas.microsoft.com/office/drawing/2014/main" id="{70155BD5-B543-4019-9BEB-2EDDBC5B5839}"/>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26" name="Title 1">
            <a:extLst>
              <a:ext uri="{FF2B5EF4-FFF2-40B4-BE49-F238E27FC236}">
                <a16:creationId xmlns:a16="http://schemas.microsoft.com/office/drawing/2014/main" id="{4CE96032-5BA2-4D63-BD11-83B87D3E7A74}"/>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ORD COVER: </a:t>
            </a:r>
            <a:br>
              <a:rPr lang="en-US"/>
            </a:br>
            <a:r>
              <a:rPr lang="en-US"/>
              <a:t>CDA + ORD/MDW  2</a:t>
            </a:r>
          </a:p>
        </p:txBody>
      </p:sp>
      <p:sp>
        <p:nvSpPr>
          <p:cNvPr id="27" name="Date Placeholder 3">
            <a:extLst>
              <a:ext uri="{FF2B5EF4-FFF2-40B4-BE49-F238E27FC236}">
                <a16:creationId xmlns:a16="http://schemas.microsoft.com/office/drawing/2014/main" id="{468749B3-9949-48AE-B0A4-FF52F5B21680}"/>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pic>
        <p:nvPicPr>
          <p:cNvPr id="11" name="Picture 10" descr="Text&#10;&#10;Description automatically generated">
            <a:extLst>
              <a:ext uri="{FF2B5EF4-FFF2-40B4-BE49-F238E27FC236}">
                <a16:creationId xmlns:a16="http://schemas.microsoft.com/office/drawing/2014/main" id="{B2C6BFBD-7F15-4ECD-A856-72D2B73E24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2" name="Picture 1">
            <a:extLst>
              <a:ext uri="{FF2B5EF4-FFF2-40B4-BE49-F238E27FC236}">
                <a16:creationId xmlns:a16="http://schemas.microsoft.com/office/drawing/2014/main" id="{F4A2E05C-509F-4C92-C868-4910D9B1AD9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434322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ORD-MDW_CONTENT__WHITE-MIDD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850200-7689-4073-8D18-3442C962FA5B}"/>
              </a:ext>
            </a:extLst>
          </p:cNvPr>
          <p:cNvSpPr/>
          <p:nvPr userDrawn="1"/>
        </p:nvSpPr>
        <p:spPr>
          <a:xfrm>
            <a:off x="0" y="192024"/>
            <a:ext cx="9148058" cy="4434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a:extLst>
              <a:ext uri="{FF2B5EF4-FFF2-40B4-BE49-F238E27FC236}">
                <a16:creationId xmlns:a16="http://schemas.microsoft.com/office/drawing/2014/main" id="{44F5FCBF-6DFE-415A-84C9-EEC7A81224F7}"/>
              </a:ext>
            </a:extLst>
          </p:cNvPr>
          <p:cNvSpPr/>
          <p:nvPr userDrawn="1"/>
        </p:nvSpPr>
        <p:spPr>
          <a:xfrm>
            <a:off x="0" y="192022"/>
            <a:ext cx="9148058" cy="4434841"/>
          </a:xfrm>
          <a:prstGeom prst="rect">
            <a:avLst/>
          </a:prstGeom>
          <a:gradFill>
            <a:gsLst>
              <a:gs pos="0">
                <a:schemeClr val="tx1">
                  <a:alpha val="1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8" name="Group 17">
            <a:extLst>
              <a:ext uri="{FF2B5EF4-FFF2-40B4-BE49-F238E27FC236}">
                <a16:creationId xmlns:a16="http://schemas.microsoft.com/office/drawing/2014/main" id="{E5912679-0E88-4CDE-AAC0-E6074336CC72}"/>
              </a:ext>
            </a:extLst>
          </p:cNvPr>
          <p:cNvGrpSpPr/>
          <p:nvPr userDrawn="1"/>
        </p:nvGrpSpPr>
        <p:grpSpPr>
          <a:xfrm>
            <a:off x="-4059" y="4617720"/>
            <a:ext cx="9148059" cy="525780"/>
            <a:chOff x="-4059" y="4617720"/>
            <a:chExt cx="9148059" cy="525780"/>
          </a:xfrm>
        </p:grpSpPr>
        <p:sp>
          <p:nvSpPr>
            <p:cNvPr id="26" name="Rectangle 25">
              <a:extLst>
                <a:ext uri="{FF2B5EF4-FFF2-40B4-BE49-F238E27FC236}">
                  <a16:creationId xmlns:a16="http://schemas.microsoft.com/office/drawing/2014/main" id="{1BB4800E-E723-4949-89C8-BCA72B3DA5F3}"/>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89654D-8906-4202-8422-161BF3918C5E}"/>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F7391C0-2568-4463-AA71-9DDCCFE47868}"/>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29" name="Straight Connector 28">
              <a:extLst>
                <a:ext uri="{FF2B5EF4-FFF2-40B4-BE49-F238E27FC236}">
                  <a16:creationId xmlns:a16="http://schemas.microsoft.com/office/drawing/2014/main" id="{22285A23-1AD6-402D-9306-1C32C6E04E9D}"/>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509B8DB-7F67-4B0C-B8E2-358485D3B534}"/>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3" name="Content Placeholder 2"/>
          <p:cNvSpPr>
            <a:spLocks noGrp="1"/>
          </p:cNvSpPr>
          <p:nvPr>
            <p:ph idx="1"/>
          </p:nvPr>
        </p:nvSpPr>
        <p:spPr>
          <a:xfrm>
            <a:off x="304800" y="1051558"/>
            <a:ext cx="8458200" cy="350215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B19AABED-6192-4E5F-A143-9F484A4B3752}"/>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A942B8E-6686-4090-BD43-2557B63BCB59}"/>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3">
            <a:extLst>
              <a:ext uri="{FF2B5EF4-FFF2-40B4-BE49-F238E27FC236}">
                <a16:creationId xmlns:a16="http://schemas.microsoft.com/office/drawing/2014/main" id="{0112DCC7-F2CF-471E-B0F2-832D400F442F}"/>
              </a:ext>
            </a:extLst>
          </p:cNvPr>
          <p:cNvSpPr txBox="1">
            <a:spLocks/>
          </p:cNvSpPr>
          <p:nvPr userDrawn="1"/>
        </p:nvSpPr>
        <p:spPr>
          <a:xfrm>
            <a:off x="1475840" y="4755701"/>
            <a:ext cx="2438400" cy="249819"/>
          </a:xfrm>
          <a:prstGeom prst="rect">
            <a:avLst/>
          </a:prstGeom>
        </p:spPr>
        <p:txBody>
          <a:bodyPr vert="horz" lIns="91440" tIns="45720" rIns="91440" bIns="45720" rtlCol="0" anchor="ctr">
            <a:noAutofit/>
          </a:bodyPr>
          <a:lstStyle>
            <a:lvl1pPr algn="l" defTabSz="914378" rtl="0" eaLnBrk="1" latinLnBrk="0" hangingPunct="1">
              <a:lnSpc>
                <a:spcPct val="114000"/>
              </a:lnSpc>
              <a:spcBef>
                <a:spcPct val="0"/>
              </a:spcBef>
              <a:buNone/>
              <a:defRPr sz="2800" kern="1200">
                <a:solidFill>
                  <a:schemeClr val="bg1"/>
                </a:solidFill>
                <a:latin typeface="+mj-lt"/>
                <a:ea typeface="+mj-ea"/>
                <a:cs typeface="+mj-cs"/>
              </a:defRPr>
            </a:lvl1pPr>
          </a:lstStyle>
          <a:p>
            <a:endParaRPr lang="en-US" sz="800" dirty="0">
              <a:solidFill>
                <a:srgbClr val="FF0000"/>
              </a:solidFill>
            </a:endParaRPr>
          </a:p>
        </p:txBody>
      </p:sp>
      <p:sp>
        <p:nvSpPr>
          <p:cNvPr id="20" name="Title Placeholder 1">
            <a:extLst>
              <a:ext uri="{FF2B5EF4-FFF2-40B4-BE49-F238E27FC236}">
                <a16:creationId xmlns:a16="http://schemas.microsoft.com/office/drawing/2014/main" id="{50CE1BE3-9B1F-4F40-94BB-865F5EB920D5}"/>
              </a:ext>
            </a:extLst>
          </p:cNvPr>
          <p:cNvSpPr>
            <a:spLocks noGrp="1"/>
          </p:cNvSpPr>
          <p:nvPr>
            <p:ph type="title" hasCustomPrompt="1"/>
          </p:nvPr>
        </p:nvSpPr>
        <p:spPr>
          <a:xfrm>
            <a:off x="304800" y="210312"/>
            <a:ext cx="8458200" cy="649224"/>
          </a:xfrm>
          <a:prstGeom prst="rect">
            <a:avLst/>
          </a:prstGeom>
        </p:spPr>
        <p:txBody>
          <a:bodyPr vert="horz" lIns="91440" tIns="45720" rIns="91440" bIns="45720" rtlCol="0" anchor="b">
            <a:normAutofit/>
          </a:bodyPr>
          <a:lstStyle>
            <a:lvl1pPr>
              <a:defRPr sz="1800" cap="all" baseline="0">
                <a:solidFill>
                  <a:schemeClr val="bg1"/>
                </a:solidFill>
              </a:defRPr>
            </a:lvl1pPr>
          </a:lstStyle>
          <a:p>
            <a:r>
              <a:rPr lang="en-US"/>
              <a:t>ORD/MDW SINGLE COLUMN Fade</a:t>
            </a:r>
          </a:p>
        </p:txBody>
      </p:sp>
      <p:sp>
        <p:nvSpPr>
          <p:cNvPr id="2" name="Footer Placeholder 1">
            <a:extLst>
              <a:ext uri="{FF2B5EF4-FFF2-40B4-BE49-F238E27FC236}">
                <a16:creationId xmlns:a16="http://schemas.microsoft.com/office/drawing/2014/main" id="{B19BC3A0-310D-4D13-AE10-123E366B7A14}"/>
              </a:ext>
            </a:extLst>
          </p:cNvPr>
          <p:cNvSpPr>
            <a:spLocks noGrp="1"/>
          </p:cNvSpPr>
          <p:nvPr>
            <p:ph type="ftr" sz="quarter" idx="10"/>
          </p:nvPr>
        </p:nvSpPr>
        <p:spPr/>
        <p:txBody>
          <a:bodyPr/>
          <a:lstStyle/>
          <a:p>
            <a:r>
              <a:rPr lang="en-US"/>
              <a:t>Chicago Department of Aviation  Cabinet Meeting</a:t>
            </a:r>
            <a:endParaRPr lang="en-US" dirty="0"/>
          </a:p>
        </p:txBody>
      </p:sp>
      <p:sp>
        <p:nvSpPr>
          <p:cNvPr id="4" name="Slide Number Placeholder 3">
            <a:extLst>
              <a:ext uri="{FF2B5EF4-FFF2-40B4-BE49-F238E27FC236}">
                <a16:creationId xmlns:a16="http://schemas.microsoft.com/office/drawing/2014/main" id="{8401FCF4-03F3-4754-8700-3CC4CE4CC045}"/>
              </a:ext>
            </a:extLst>
          </p:cNvPr>
          <p:cNvSpPr>
            <a:spLocks noGrp="1"/>
          </p:cNvSpPr>
          <p:nvPr>
            <p:ph type="sldNum" sz="quarter" idx="11"/>
          </p:nvPr>
        </p:nvSpPr>
        <p:spPr/>
        <p:txBody>
          <a:bodyPr/>
          <a:lstStyle/>
          <a:p>
            <a:fld id="{2B6DE70B-2EDC-45BE-BD01-A1A7866CB49D}" type="slidenum">
              <a:rPr lang="en-US" smtClean="0"/>
              <a:pPr/>
              <a:t>‹#›</a:t>
            </a:fld>
            <a:endParaRPr lang="en-US"/>
          </a:p>
        </p:txBody>
      </p:sp>
    </p:spTree>
    <p:extLst>
      <p:ext uri="{BB962C8B-B14F-4D97-AF65-F5344CB8AC3E}">
        <p14:creationId xmlns:p14="http://schemas.microsoft.com/office/powerpoint/2010/main" val="3341783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ORD-MDW_Content_Doub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047750"/>
            <a:ext cx="4023360" cy="3474720"/>
          </a:xfrm>
        </p:spPr>
        <p:txBody>
          <a:bodyPr>
            <a:normAutofit/>
          </a:bodyP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400">
                <a:solidFill>
                  <a:schemeClr val="tx2">
                    <a:lumMod val="50000"/>
                  </a:schemeClr>
                </a:solidFill>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4pPr>
            <a:lvl5pPr marL="154305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047750"/>
            <a:ext cx="4023360" cy="3474720"/>
          </a:xfrm>
        </p:spPr>
        <p:txBody>
          <a:bodyPr>
            <a:normAutofit/>
          </a:bodyP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400">
                <a:solidFill>
                  <a:schemeClr val="tx2">
                    <a:lumMod val="50000"/>
                  </a:schemeClr>
                </a:solidFill>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4pPr>
            <a:lvl5pPr marL="154305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a:t>ORD/MDW DOUBLE COLUMN</a:t>
            </a:r>
          </a:p>
        </p:txBody>
      </p:sp>
      <p:grpSp>
        <p:nvGrpSpPr>
          <p:cNvPr id="11" name="Group 10">
            <a:extLst>
              <a:ext uri="{FF2B5EF4-FFF2-40B4-BE49-F238E27FC236}">
                <a16:creationId xmlns:a16="http://schemas.microsoft.com/office/drawing/2014/main" id="{471A3A99-4E28-4587-80CB-0987F443C97D}"/>
              </a:ext>
            </a:extLst>
          </p:cNvPr>
          <p:cNvGrpSpPr/>
          <p:nvPr userDrawn="1"/>
        </p:nvGrpSpPr>
        <p:grpSpPr>
          <a:xfrm>
            <a:off x="-4059" y="4617720"/>
            <a:ext cx="9148059" cy="525780"/>
            <a:chOff x="-4059" y="4617720"/>
            <a:chExt cx="9148059" cy="525780"/>
          </a:xfrm>
        </p:grpSpPr>
        <p:sp>
          <p:nvSpPr>
            <p:cNvPr id="14" name="Rectangle 13">
              <a:extLst>
                <a:ext uri="{FF2B5EF4-FFF2-40B4-BE49-F238E27FC236}">
                  <a16:creationId xmlns:a16="http://schemas.microsoft.com/office/drawing/2014/main" id="{79611F92-E0DD-413F-BDC1-54C84570986E}"/>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876DD8-30AC-43C3-BFDD-9E8B8E6EC6F6}"/>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1085EE3-F413-4B5F-B0D5-A9A9E7459230}"/>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17" name="Straight Connector 16">
              <a:extLst>
                <a:ext uri="{FF2B5EF4-FFF2-40B4-BE49-F238E27FC236}">
                  <a16:creationId xmlns:a16="http://schemas.microsoft.com/office/drawing/2014/main" id="{C3F2BDA0-95AB-4ED1-A52F-61EBBF39479F}"/>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4D2E99B-2036-429F-9DAD-878766C6E27E}"/>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19" name="Rectangle 18">
            <a:extLst>
              <a:ext uri="{FF2B5EF4-FFF2-40B4-BE49-F238E27FC236}">
                <a16:creationId xmlns:a16="http://schemas.microsoft.com/office/drawing/2014/main" id="{0781905F-E55F-45AD-850D-F4FA2EE493D3}"/>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0C66E53-7589-4050-8C4A-081E7BE2BD81}"/>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E51B0717-19CF-4AA3-A3AB-2B409DDDC44A}"/>
              </a:ext>
            </a:extLst>
          </p:cNvPr>
          <p:cNvSpPr>
            <a:spLocks noGrp="1"/>
          </p:cNvSpPr>
          <p:nvPr>
            <p:ph type="ftr" sz="quarter" idx="10"/>
          </p:nvPr>
        </p:nvSpPr>
        <p:spPr/>
        <p:txBody>
          <a:bodyPr/>
          <a:lstStyle/>
          <a:p>
            <a:r>
              <a:rPr lang="en-US"/>
              <a:t>Chicago Department of Aviation  Cabinet Meeting</a:t>
            </a:r>
            <a:endParaRPr lang="en-US" dirty="0"/>
          </a:p>
        </p:txBody>
      </p:sp>
      <p:sp>
        <p:nvSpPr>
          <p:cNvPr id="5" name="Slide Number Placeholder 4">
            <a:extLst>
              <a:ext uri="{FF2B5EF4-FFF2-40B4-BE49-F238E27FC236}">
                <a16:creationId xmlns:a16="http://schemas.microsoft.com/office/drawing/2014/main" id="{5EC12432-1DDE-4BA6-B2E1-09CB1DD43644}"/>
              </a:ext>
            </a:extLst>
          </p:cNvPr>
          <p:cNvSpPr>
            <a:spLocks noGrp="1"/>
          </p:cNvSpPr>
          <p:nvPr>
            <p:ph type="sldNum" sz="quarter" idx="11"/>
          </p:nvPr>
        </p:nvSpPr>
        <p:spPr/>
        <p:txBody>
          <a:bodyPr/>
          <a:lstStyle/>
          <a:p>
            <a:fld id="{2B6DE70B-2EDC-45BE-BD01-A1A7866CB49D}" type="slidenum">
              <a:rPr lang="en-US" smtClean="0"/>
              <a:pPr/>
              <a:t>‹#›</a:t>
            </a:fld>
            <a:endParaRPr lang="en-US"/>
          </a:p>
        </p:txBody>
      </p:sp>
    </p:spTree>
    <p:extLst>
      <p:ext uri="{BB962C8B-B14F-4D97-AF65-F5344CB8AC3E}">
        <p14:creationId xmlns:p14="http://schemas.microsoft.com/office/powerpoint/2010/main" val="3552261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ORD-MDW_Content_Quarter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047750"/>
            <a:ext cx="4023360" cy="1645920"/>
          </a:xfrm>
        </p:spPr>
        <p:txBody>
          <a:bodyPr>
            <a:normAutofit/>
          </a:bodyPr>
          <a:lstStyle>
            <a:lvl1pPr marL="114300" indent="-114300">
              <a:defRPr sz="1200">
                <a:solidFill>
                  <a:schemeClr val="tx2">
                    <a:lumMod val="50000"/>
                  </a:schemeClr>
                </a:solidFill>
              </a:defRPr>
            </a:lvl1pPr>
            <a:lvl2pPr marL="342900" indent="-168275">
              <a:defRPr sz="1200">
                <a:solidFill>
                  <a:schemeClr val="tx2">
                    <a:lumMod val="50000"/>
                  </a:schemeClr>
                </a:solidFill>
              </a:defRPr>
            </a:lvl2pPr>
            <a:lvl3pPr marL="571500" indent="-114300">
              <a:defRPr sz="1200">
                <a:solidFill>
                  <a:schemeClr val="tx2">
                    <a:lumMod val="50000"/>
                  </a:schemeClr>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739640" y="1047750"/>
            <a:ext cx="4023360" cy="1645920"/>
          </a:xfrm>
        </p:spPr>
        <p:txBody>
          <a:bodyPr>
            <a:normAutofit/>
          </a:bodyPr>
          <a:lstStyle>
            <a:lvl1pPr marL="114300" indent="-114300">
              <a:defRPr sz="1200">
                <a:solidFill>
                  <a:schemeClr val="tx2">
                    <a:lumMod val="50000"/>
                  </a:schemeClr>
                </a:solidFill>
              </a:defRPr>
            </a:lvl1pPr>
            <a:lvl2pPr marL="342900" indent="-168275">
              <a:defRPr sz="1200">
                <a:solidFill>
                  <a:schemeClr val="tx2">
                    <a:lumMod val="50000"/>
                  </a:schemeClr>
                </a:solidFill>
              </a:defRPr>
            </a:lvl2pPr>
            <a:lvl3pPr marL="571500" indent="-114300">
              <a:defRPr sz="1200">
                <a:solidFill>
                  <a:schemeClr val="tx2">
                    <a:lumMod val="50000"/>
                  </a:schemeClr>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6" name="Content Placeholder 2"/>
          <p:cNvSpPr>
            <a:spLocks noGrp="1"/>
          </p:cNvSpPr>
          <p:nvPr>
            <p:ph sz="half" idx="13"/>
          </p:nvPr>
        </p:nvSpPr>
        <p:spPr>
          <a:xfrm>
            <a:off x="304800" y="2830830"/>
            <a:ext cx="4023360" cy="1645920"/>
          </a:xfrm>
        </p:spPr>
        <p:txBody>
          <a:bodyPr>
            <a:normAutofit/>
          </a:bodyPr>
          <a:lstStyle>
            <a:lvl1pPr marL="114300" indent="-114300">
              <a:defRPr sz="1200">
                <a:solidFill>
                  <a:schemeClr val="tx2">
                    <a:lumMod val="50000"/>
                  </a:schemeClr>
                </a:solidFill>
              </a:defRPr>
            </a:lvl1pPr>
            <a:lvl2pPr marL="342900" indent="-168275">
              <a:defRPr sz="1200">
                <a:solidFill>
                  <a:schemeClr val="tx2">
                    <a:lumMod val="50000"/>
                  </a:schemeClr>
                </a:solidFill>
              </a:defRPr>
            </a:lvl2pPr>
            <a:lvl3pPr marL="571500" indent="-114300">
              <a:defRPr sz="1200">
                <a:solidFill>
                  <a:schemeClr val="tx2">
                    <a:lumMod val="50000"/>
                  </a:schemeClr>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7" name="Content Placeholder 3"/>
          <p:cNvSpPr>
            <a:spLocks noGrp="1"/>
          </p:cNvSpPr>
          <p:nvPr>
            <p:ph sz="half" idx="14"/>
          </p:nvPr>
        </p:nvSpPr>
        <p:spPr>
          <a:xfrm>
            <a:off x="4739640" y="2830830"/>
            <a:ext cx="4023360" cy="1645920"/>
          </a:xfrm>
        </p:spPr>
        <p:txBody>
          <a:bodyPr>
            <a:normAutofit/>
          </a:bodyPr>
          <a:lstStyle>
            <a:lvl1pPr marL="114300" indent="-114300">
              <a:defRPr sz="1200">
                <a:solidFill>
                  <a:schemeClr val="tx2">
                    <a:lumMod val="50000"/>
                  </a:schemeClr>
                </a:solidFill>
              </a:defRPr>
            </a:lvl1pPr>
            <a:lvl2pPr marL="342900" indent="-168275">
              <a:defRPr sz="1200">
                <a:solidFill>
                  <a:schemeClr val="tx2">
                    <a:lumMod val="50000"/>
                  </a:schemeClr>
                </a:solidFill>
              </a:defRPr>
            </a:lvl2pPr>
            <a:lvl3pPr marL="571500" indent="-114300">
              <a:defRPr sz="1200">
                <a:solidFill>
                  <a:schemeClr val="tx2">
                    <a:lumMod val="50000"/>
                  </a:schemeClr>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3"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a:t>ORD/MDW 2x2</a:t>
            </a:r>
          </a:p>
        </p:txBody>
      </p:sp>
      <p:grpSp>
        <p:nvGrpSpPr>
          <p:cNvPr id="14" name="Group 13">
            <a:extLst>
              <a:ext uri="{FF2B5EF4-FFF2-40B4-BE49-F238E27FC236}">
                <a16:creationId xmlns:a16="http://schemas.microsoft.com/office/drawing/2014/main" id="{B4BDB5C8-637B-4470-AD30-AA0AE85C32C7}"/>
              </a:ext>
            </a:extLst>
          </p:cNvPr>
          <p:cNvGrpSpPr/>
          <p:nvPr userDrawn="1"/>
        </p:nvGrpSpPr>
        <p:grpSpPr>
          <a:xfrm>
            <a:off x="-4059" y="4617720"/>
            <a:ext cx="9148059" cy="525780"/>
            <a:chOff x="-4059" y="4617720"/>
            <a:chExt cx="9148059" cy="525780"/>
          </a:xfrm>
        </p:grpSpPr>
        <p:sp>
          <p:nvSpPr>
            <p:cNvPr id="15" name="Rectangle 14">
              <a:extLst>
                <a:ext uri="{FF2B5EF4-FFF2-40B4-BE49-F238E27FC236}">
                  <a16:creationId xmlns:a16="http://schemas.microsoft.com/office/drawing/2014/main" id="{A58F0737-7746-492B-BE4E-F318C2645932}"/>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89D038-7DD4-436A-8ECE-CB045DFC526D}"/>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E2AE1F0-957D-4683-947A-8D160B047E96}"/>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22" name="Straight Connector 21">
              <a:extLst>
                <a:ext uri="{FF2B5EF4-FFF2-40B4-BE49-F238E27FC236}">
                  <a16:creationId xmlns:a16="http://schemas.microsoft.com/office/drawing/2014/main" id="{8D37F976-C72D-41D8-856B-5843EF9203FB}"/>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D1F495B-7B2B-4A43-B3B7-421E0CF59569}"/>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24" name="Rectangle 23">
            <a:extLst>
              <a:ext uri="{FF2B5EF4-FFF2-40B4-BE49-F238E27FC236}">
                <a16:creationId xmlns:a16="http://schemas.microsoft.com/office/drawing/2014/main" id="{679DB86D-B3CD-44FF-B6BE-6A367784DD42}"/>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71F0428-3B85-4E77-9F08-43A0B14D41E2}"/>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3C9DB92-E20B-4487-BC51-10E06357DC45}"/>
              </a:ext>
            </a:extLst>
          </p:cNvPr>
          <p:cNvSpPr>
            <a:spLocks noGrp="1"/>
          </p:cNvSpPr>
          <p:nvPr>
            <p:ph type="ftr" sz="quarter" idx="15"/>
          </p:nvPr>
        </p:nvSpPr>
        <p:spPr/>
        <p:txBody>
          <a:bodyPr/>
          <a:lstStyle/>
          <a:p>
            <a:r>
              <a:rPr lang="en-US"/>
              <a:t>Chicago Department of Aviation  Cabinet Meeting</a:t>
            </a:r>
            <a:endParaRPr lang="en-US" dirty="0"/>
          </a:p>
        </p:txBody>
      </p:sp>
      <p:sp>
        <p:nvSpPr>
          <p:cNvPr id="5" name="Slide Number Placeholder 4">
            <a:extLst>
              <a:ext uri="{FF2B5EF4-FFF2-40B4-BE49-F238E27FC236}">
                <a16:creationId xmlns:a16="http://schemas.microsoft.com/office/drawing/2014/main" id="{77F9F14A-70C8-4FF2-807F-EABF81A386CA}"/>
              </a:ext>
            </a:extLst>
          </p:cNvPr>
          <p:cNvSpPr>
            <a:spLocks noGrp="1"/>
          </p:cNvSpPr>
          <p:nvPr>
            <p:ph type="sldNum" sz="quarter" idx="16"/>
          </p:nvPr>
        </p:nvSpPr>
        <p:spPr/>
        <p:txBody>
          <a:bodyPr/>
          <a:lstStyle/>
          <a:p>
            <a:fld id="{2B6DE70B-2EDC-45BE-BD01-A1A7866CB49D}" type="slidenum">
              <a:rPr lang="en-US" smtClean="0"/>
              <a:pPr/>
              <a:t>‹#›</a:t>
            </a:fld>
            <a:endParaRPr lang="en-US"/>
          </a:p>
        </p:txBody>
      </p:sp>
    </p:spTree>
    <p:extLst>
      <p:ext uri="{BB962C8B-B14F-4D97-AF65-F5344CB8AC3E}">
        <p14:creationId xmlns:p14="http://schemas.microsoft.com/office/powerpoint/2010/main" val="1440305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RD-MDW_Exhibit_Single">
    <p:spTree>
      <p:nvGrpSpPr>
        <p:cNvPr id="1" name=""/>
        <p:cNvGrpSpPr/>
        <p:nvPr/>
      </p:nvGrpSpPr>
      <p:grpSpPr>
        <a:xfrm>
          <a:off x="0" y="0"/>
          <a:ext cx="0" cy="0"/>
          <a:chOff x="0" y="0"/>
          <a:chExt cx="0" cy="0"/>
        </a:xfrm>
      </p:grpSpPr>
      <p:sp>
        <p:nvSpPr>
          <p:cNvPr id="11" name="Picture Placeholder 4"/>
          <p:cNvSpPr>
            <a:spLocks noGrp="1"/>
          </p:cNvSpPr>
          <p:nvPr>
            <p:ph type="pic" sz="quarter" idx="14"/>
          </p:nvPr>
        </p:nvSpPr>
        <p:spPr>
          <a:xfrm>
            <a:off x="1057275" y="1047750"/>
            <a:ext cx="7029450" cy="3108960"/>
          </a:xfrm>
        </p:spPr>
        <p:txBody>
          <a:bodyPr/>
          <a:lstStyle>
            <a:lvl1pPr marL="0" indent="0">
              <a:buNone/>
              <a:defRPr/>
            </a:lvl1pPr>
          </a:lstStyle>
          <a:p>
            <a:endParaRPr lang="en-US"/>
          </a:p>
        </p:txBody>
      </p:sp>
      <p:sp>
        <p:nvSpPr>
          <p:cNvPr id="4" name="Text Placeholder 3"/>
          <p:cNvSpPr>
            <a:spLocks noGrp="1"/>
          </p:cNvSpPr>
          <p:nvPr>
            <p:ph type="body" sz="quarter" idx="15" hasCustomPrompt="1"/>
          </p:nvPr>
        </p:nvSpPr>
        <p:spPr>
          <a:xfrm>
            <a:off x="1067447" y="4248150"/>
            <a:ext cx="7019278" cy="293784"/>
          </a:xfrm>
        </p:spPr>
        <p:txBody>
          <a:bodyPr lIns="0" rIns="0" anchor="ctr">
            <a:noAutofit/>
          </a:bodyPr>
          <a:lstStyle>
            <a:lvl1pPr marL="0" indent="0" algn="l" defTabSz="914400" rtl="0" eaLnBrk="1" latinLnBrk="0" hangingPunct="1">
              <a:spcBef>
                <a:spcPts val="0"/>
              </a:spcBef>
              <a:spcAft>
                <a:spcPts val="200"/>
              </a:spcAft>
              <a:buFont typeface="Arial" panose="020B0604020202020204" pitchFamily="34" charset="0"/>
              <a:buNone/>
              <a:defRPr lang="en-US" sz="600" kern="1200" baseline="0" dirty="0" smtClean="0">
                <a:solidFill>
                  <a:schemeClr val="tx1"/>
                </a:solidFill>
                <a:latin typeface="+mn-lt"/>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lang="en-US" sz="600" kern="1200" dirty="0" smtClean="0">
                <a:solidFill>
                  <a:schemeClr val="tx1"/>
                </a:solidFill>
                <a:latin typeface="+mn-lt"/>
                <a:ea typeface="+mn-ea"/>
                <a:cs typeface="+mn-cs"/>
              </a:defRPr>
            </a:lvl2pPr>
            <a:lvl3pPr marL="0" indent="0" algn="l" defTabSz="914400" rtl="0" eaLnBrk="1" latinLnBrk="0" hangingPunct="1">
              <a:spcBef>
                <a:spcPts val="0"/>
              </a:spcBef>
              <a:spcAft>
                <a:spcPts val="200"/>
              </a:spcAft>
              <a:buFont typeface="Arial" panose="020B0604020202020204" pitchFamily="34" charset="0"/>
              <a:buNone/>
              <a:defRPr lang="en-US" sz="600" kern="1200" dirty="0" smtClean="0">
                <a:solidFill>
                  <a:schemeClr val="tx1"/>
                </a:solidFill>
                <a:latin typeface="+mn-lt"/>
                <a:ea typeface="+mn-ea"/>
                <a:cs typeface="+mn-cs"/>
              </a:defRPr>
            </a:lvl3pPr>
            <a:lvl4pPr marL="0" indent="0" algn="l" defTabSz="914400" rtl="0" eaLnBrk="1" latinLnBrk="0" hangingPunct="1">
              <a:spcBef>
                <a:spcPts val="0"/>
              </a:spcBef>
              <a:spcAft>
                <a:spcPts val="200"/>
              </a:spcAft>
              <a:buFont typeface="Arial" panose="020B0604020202020204" pitchFamily="34" charset="0"/>
              <a:buNone/>
              <a:defRPr lang="en-US" sz="600" kern="1200" dirty="0" smtClean="0">
                <a:solidFill>
                  <a:schemeClr val="tx1"/>
                </a:solidFill>
                <a:latin typeface="+mn-lt"/>
                <a:ea typeface="+mn-ea"/>
                <a:cs typeface="+mn-cs"/>
              </a:defRPr>
            </a:lvl4pPr>
            <a:lvl5pPr marL="0" indent="0" algn="l" defTabSz="914400" rtl="0" eaLnBrk="1" latinLnBrk="0" hangingPunct="1">
              <a:spcBef>
                <a:spcPts val="0"/>
              </a:spcBef>
              <a:spcAft>
                <a:spcPts val="200"/>
              </a:spcAft>
              <a:buFont typeface="Arial" panose="020B0604020202020204" pitchFamily="34" charset="0"/>
              <a:buNone/>
              <a:defRPr lang="en-US" sz="600" kern="1200" dirty="0">
                <a:solidFill>
                  <a:schemeClr val="tx1"/>
                </a:solidFill>
                <a:latin typeface="+mn-lt"/>
                <a:ea typeface="+mn-ea"/>
                <a:cs typeface="+mn-cs"/>
              </a:defRPr>
            </a:lvl5pPr>
          </a:lstStyle>
          <a:p>
            <a:pPr lvl="0"/>
            <a:r>
              <a:rPr lang="en-US"/>
              <a:t>SOURCE: </a:t>
            </a:r>
          </a:p>
          <a:p>
            <a:pPr lvl="0"/>
            <a:r>
              <a:rPr lang="en-US"/>
              <a:t>PREPARED BY:</a:t>
            </a:r>
          </a:p>
        </p:txBody>
      </p:sp>
      <p:sp>
        <p:nvSpPr>
          <p:cNvPr id="13"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a:t>ORD/MDW Title with exhibit</a:t>
            </a:r>
          </a:p>
        </p:txBody>
      </p:sp>
      <p:grpSp>
        <p:nvGrpSpPr>
          <p:cNvPr id="14" name="Group 13">
            <a:extLst>
              <a:ext uri="{FF2B5EF4-FFF2-40B4-BE49-F238E27FC236}">
                <a16:creationId xmlns:a16="http://schemas.microsoft.com/office/drawing/2014/main" id="{6BFF1364-CC00-429F-8F90-5E55821F4E7D}"/>
              </a:ext>
            </a:extLst>
          </p:cNvPr>
          <p:cNvGrpSpPr/>
          <p:nvPr userDrawn="1"/>
        </p:nvGrpSpPr>
        <p:grpSpPr>
          <a:xfrm>
            <a:off x="-4059" y="4617720"/>
            <a:ext cx="9148059" cy="525780"/>
            <a:chOff x="-4059" y="4617720"/>
            <a:chExt cx="9148059" cy="525780"/>
          </a:xfrm>
        </p:grpSpPr>
        <p:sp>
          <p:nvSpPr>
            <p:cNvPr id="15" name="Rectangle 14">
              <a:extLst>
                <a:ext uri="{FF2B5EF4-FFF2-40B4-BE49-F238E27FC236}">
                  <a16:creationId xmlns:a16="http://schemas.microsoft.com/office/drawing/2014/main" id="{CC8CC33E-E3C5-4707-8197-F5EB039673D9}"/>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55199F-1710-4290-A934-A202F243A362}"/>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E650064-A70E-422A-B356-F3C87F323883}"/>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18" name="Straight Connector 17">
              <a:extLst>
                <a:ext uri="{FF2B5EF4-FFF2-40B4-BE49-F238E27FC236}">
                  <a16:creationId xmlns:a16="http://schemas.microsoft.com/office/drawing/2014/main" id="{BBC73940-1EF5-49DB-93A6-DC387624241A}"/>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6C00839-0CB1-4051-B67B-8949442E739F}"/>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20" name="Rectangle 19">
            <a:extLst>
              <a:ext uri="{FF2B5EF4-FFF2-40B4-BE49-F238E27FC236}">
                <a16:creationId xmlns:a16="http://schemas.microsoft.com/office/drawing/2014/main" id="{36321E73-1F02-4D0D-9E19-FEA5BBDF930F}"/>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FA1E36E-DD74-40A2-9273-36762E45702E}"/>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0E2029A4-C3DD-439A-AC34-CCFD11DEC9F8}"/>
              </a:ext>
            </a:extLst>
          </p:cNvPr>
          <p:cNvSpPr>
            <a:spLocks noGrp="1"/>
          </p:cNvSpPr>
          <p:nvPr>
            <p:ph type="ftr" sz="quarter" idx="16"/>
          </p:nvPr>
        </p:nvSpPr>
        <p:spPr/>
        <p:txBody>
          <a:bodyPr/>
          <a:lstStyle/>
          <a:p>
            <a:r>
              <a:rPr lang="en-US"/>
              <a:t>Chicago Department of Aviation  Cabinet Meeting</a:t>
            </a:r>
            <a:endParaRPr lang="en-US" dirty="0"/>
          </a:p>
        </p:txBody>
      </p:sp>
      <p:sp>
        <p:nvSpPr>
          <p:cNvPr id="3" name="Slide Number Placeholder 2">
            <a:extLst>
              <a:ext uri="{FF2B5EF4-FFF2-40B4-BE49-F238E27FC236}">
                <a16:creationId xmlns:a16="http://schemas.microsoft.com/office/drawing/2014/main" id="{F33E8CD3-4FCE-415C-B124-DF3D4F027398}"/>
              </a:ext>
            </a:extLst>
          </p:cNvPr>
          <p:cNvSpPr>
            <a:spLocks noGrp="1"/>
          </p:cNvSpPr>
          <p:nvPr>
            <p:ph type="sldNum" sz="quarter" idx="17"/>
          </p:nvPr>
        </p:nvSpPr>
        <p:spPr/>
        <p:txBody>
          <a:bodyPr/>
          <a:lstStyle/>
          <a:p>
            <a:fld id="{2B6DE70B-2EDC-45BE-BD01-A1A7866CB49D}" type="slidenum">
              <a:rPr lang="en-US" smtClean="0"/>
              <a:pPr/>
              <a:t>‹#›</a:t>
            </a:fld>
            <a:endParaRPr lang="en-US"/>
          </a:p>
        </p:txBody>
      </p:sp>
    </p:spTree>
    <p:extLst>
      <p:ext uri="{BB962C8B-B14F-4D97-AF65-F5344CB8AC3E}">
        <p14:creationId xmlns:p14="http://schemas.microsoft.com/office/powerpoint/2010/main" val="1679615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ORD-MDW_Content with callou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047750"/>
            <a:ext cx="4023360" cy="3383280"/>
          </a:xfrm>
        </p:spPr>
        <p:txBody>
          <a:bodyPr>
            <a:norm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4739640" y="1047750"/>
            <a:ext cx="4023360" cy="1028487"/>
          </a:xfrm>
          <a:solidFill>
            <a:schemeClr val="tx2">
              <a:alpha val="92000"/>
            </a:schemeClr>
          </a:solidFill>
        </p:spPr>
        <p:txBody>
          <a:bodyPr wrap="square" tIns="91440" bIns="91440" anchor="ctr">
            <a:spAutoFit/>
          </a:bodyPr>
          <a:lstStyle>
            <a:lvl1pPr marL="0" indent="0" algn="ctr">
              <a:buNone/>
              <a:defRPr sz="1000" b="1" cap="all" baseline="0">
                <a:solidFill>
                  <a:srgbClr val="FFFFFF"/>
                </a:solidFill>
              </a:defRPr>
            </a:lvl1pPr>
            <a:lvl2pPr marL="0" indent="0" algn="ctr">
              <a:spcBef>
                <a:spcPts val="200"/>
              </a:spcBef>
              <a:spcAft>
                <a:spcPts val="200"/>
              </a:spcAft>
              <a:buNone/>
              <a:defRPr sz="800">
                <a:solidFill>
                  <a:srgbClr val="FFFFFF"/>
                </a:solidFill>
              </a:defRPr>
            </a:lvl2pPr>
            <a:lvl3pPr marL="0" indent="0" algn="ctr">
              <a:spcBef>
                <a:spcPts val="300"/>
              </a:spcBef>
              <a:spcAft>
                <a:spcPts val="300"/>
              </a:spcAft>
              <a:buNone/>
              <a:defRPr sz="700">
                <a:solidFill>
                  <a:srgbClr val="FFFFFF"/>
                </a:solidFill>
              </a:defRPr>
            </a:lvl3pPr>
            <a:lvl4pPr marL="0" indent="0" algn="ctr">
              <a:spcBef>
                <a:spcPts val="300"/>
              </a:spcBef>
              <a:spcAft>
                <a:spcPts val="300"/>
              </a:spcAft>
              <a:buNone/>
              <a:defRPr sz="700">
                <a:solidFill>
                  <a:srgbClr val="FFFFFF"/>
                </a:solidFill>
              </a:defRPr>
            </a:lvl4pPr>
            <a:lvl5pPr marL="0" indent="0" algn="ctr">
              <a:spcBef>
                <a:spcPts val="300"/>
              </a:spcBef>
              <a:spcAft>
                <a:spcPts val="300"/>
              </a:spcAft>
              <a:buNone/>
              <a:defRPr sz="7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4"/>
          </p:nvPr>
        </p:nvSpPr>
        <p:spPr>
          <a:xfrm>
            <a:off x="4739640" y="2209906"/>
            <a:ext cx="4023360" cy="1028487"/>
          </a:xfrm>
          <a:solidFill>
            <a:schemeClr val="tx2">
              <a:alpha val="92000"/>
            </a:schemeClr>
          </a:solidFill>
        </p:spPr>
        <p:txBody>
          <a:bodyPr wrap="square" tIns="91440" bIns="91440" anchor="ctr">
            <a:spAutoFit/>
          </a:bodyPr>
          <a:lstStyle>
            <a:lvl1pPr marL="0" indent="0" algn="ctr">
              <a:buNone/>
              <a:defRPr sz="1000" b="1" cap="all" baseline="0">
                <a:solidFill>
                  <a:srgbClr val="FFFFFF"/>
                </a:solidFill>
              </a:defRPr>
            </a:lvl1pPr>
            <a:lvl2pPr marL="0" indent="0" algn="ctr">
              <a:spcBef>
                <a:spcPts val="200"/>
              </a:spcBef>
              <a:spcAft>
                <a:spcPts val="200"/>
              </a:spcAft>
              <a:buNone/>
              <a:defRPr sz="800">
                <a:solidFill>
                  <a:srgbClr val="FFFFFF"/>
                </a:solidFill>
              </a:defRPr>
            </a:lvl2pPr>
            <a:lvl3pPr marL="0" indent="0" algn="ctr">
              <a:spcBef>
                <a:spcPts val="300"/>
              </a:spcBef>
              <a:spcAft>
                <a:spcPts val="300"/>
              </a:spcAft>
              <a:buNone/>
              <a:defRPr sz="700">
                <a:solidFill>
                  <a:srgbClr val="FFFFFF"/>
                </a:solidFill>
              </a:defRPr>
            </a:lvl3pPr>
            <a:lvl4pPr marL="0" indent="0" algn="ctr">
              <a:spcBef>
                <a:spcPts val="300"/>
              </a:spcBef>
              <a:spcAft>
                <a:spcPts val="300"/>
              </a:spcAft>
              <a:buNone/>
              <a:defRPr sz="700">
                <a:solidFill>
                  <a:srgbClr val="FFFFFF"/>
                </a:solidFill>
              </a:defRPr>
            </a:lvl4pPr>
            <a:lvl5pPr marL="0" indent="0" algn="ctr">
              <a:spcBef>
                <a:spcPts val="300"/>
              </a:spcBef>
              <a:spcAft>
                <a:spcPts val="300"/>
              </a:spcAft>
              <a:buNone/>
              <a:defRPr sz="7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6"/>
          </p:nvPr>
        </p:nvSpPr>
        <p:spPr>
          <a:xfrm>
            <a:off x="4739640" y="3372063"/>
            <a:ext cx="4023360" cy="1028487"/>
          </a:xfrm>
          <a:solidFill>
            <a:schemeClr val="tx2">
              <a:alpha val="92000"/>
            </a:schemeClr>
          </a:solidFill>
        </p:spPr>
        <p:txBody>
          <a:bodyPr wrap="square" tIns="91440" bIns="91440" anchor="ctr">
            <a:spAutoFit/>
          </a:bodyPr>
          <a:lstStyle>
            <a:lvl1pPr marL="0" indent="0" algn="ctr">
              <a:buNone/>
              <a:defRPr sz="1000" b="1" cap="all" baseline="0">
                <a:solidFill>
                  <a:srgbClr val="FFFFFF"/>
                </a:solidFill>
              </a:defRPr>
            </a:lvl1pPr>
            <a:lvl2pPr marL="0" indent="0" algn="ctr">
              <a:spcBef>
                <a:spcPts val="200"/>
              </a:spcBef>
              <a:spcAft>
                <a:spcPts val="200"/>
              </a:spcAft>
              <a:buNone/>
              <a:defRPr sz="800">
                <a:solidFill>
                  <a:srgbClr val="FFFFFF"/>
                </a:solidFill>
              </a:defRPr>
            </a:lvl2pPr>
            <a:lvl3pPr marL="0" indent="0" algn="ctr">
              <a:spcBef>
                <a:spcPts val="300"/>
              </a:spcBef>
              <a:spcAft>
                <a:spcPts val="300"/>
              </a:spcAft>
              <a:buNone/>
              <a:defRPr sz="700">
                <a:solidFill>
                  <a:srgbClr val="FFFFFF"/>
                </a:solidFill>
              </a:defRPr>
            </a:lvl3pPr>
            <a:lvl4pPr marL="0" indent="0" algn="ctr">
              <a:spcBef>
                <a:spcPts val="300"/>
              </a:spcBef>
              <a:spcAft>
                <a:spcPts val="300"/>
              </a:spcAft>
              <a:buNone/>
              <a:defRPr sz="700">
                <a:solidFill>
                  <a:srgbClr val="FFFFFF"/>
                </a:solidFill>
              </a:defRPr>
            </a:lvl4pPr>
            <a:lvl5pPr marL="0" indent="0" algn="ctr">
              <a:spcBef>
                <a:spcPts val="300"/>
              </a:spcBef>
              <a:spcAft>
                <a:spcPts val="300"/>
              </a:spcAft>
              <a:buNone/>
              <a:defRPr sz="7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a:t>ORD/MDW Double column with CALLOUT BOXES</a:t>
            </a:r>
          </a:p>
        </p:txBody>
      </p:sp>
      <p:grpSp>
        <p:nvGrpSpPr>
          <p:cNvPr id="18" name="Group 17">
            <a:extLst>
              <a:ext uri="{FF2B5EF4-FFF2-40B4-BE49-F238E27FC236}">
                <a16:creationId xmlns:a16="http://schemas.microsoft.com/office/drawing/2014/main" id="{E4B5AA0E-CFFF-4EC6-A110-AAD69BCB1276}"/>
              </a:ext>
            </a:extLst>
          </p:cNvPr>
          <p:cNvGrpSpPr/>
          <p:nvPr userDrawn="1"/>
        </p:nvGrpSpPr>
        <p:grpSpPr>
          <a:xfrm>
            <a:off x="-4059" y="4617720"/>
            <a:ext cx="9148059" cy="525780"/>
            <a:chOff x="-4059" y="4617720"/>
            <a:chExt cx="9148059" cy="525780"/>
          </a:xfrm>
        </p:grpSpPr>
        <p:sp>
          <p:nvSpPr>
            <p:cNvPr id="19" name="Rectangle 18">
              <a:extLst>
                <a:ext uri="{FF2B5EF4-FFF2-40B4-BE49-F238E27FC236}">
                  <a16:creationId xmlns:a16="http://schemas.microsoft.com/office/drawing/2014/main" id="{B43557AE-E32D-422D-97C3-3EF49C1FA6F7}"/>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4BE22C-E53F-47E4-BA7C-0E3CD6D28EE6}"/>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8E6811C-4411-4CF4-9BCB-5BEC7FF0A844}"/>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22" name="Straight Connector 21">
              <a:extLst>
                <a:ext uri="{FF2B5EF4-FFF2-40B4-BE49-F238E27FC236}">
                  <a16:creationId xmlns:a16="http://schemas.microsoft.com/office/drawing/2014/main" id="{01BDB24E-BB9C-41AC-8322-2ABBB139410F}"/>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42629FF-7337-4C84-8DAE-562B705E1CB2}"/>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24" name="Rectangle 23">
            <a:extLst>
              <a:ext uri="{FF2B5EF4-FFF2-40B4-BE49-F238E27FC236}">
                <a16:creationId xmlns:a16="http://schemas.microsoft.com/office/drawing/2014/main" id="{A79F7D45-5FD1-4FB0-AF82-E6D9F6EDBB71}"/>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CAF8A33-BB62-4E44-BA54-4268B81B7908}"/>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175A7E1-6B81-4470-AB3B-2E974BF062A6}"/>
              </a:ext>
            </a:extLst>
          </p:cNvPr>
          <p:cNvSpPr>
            <a:spLocks noGrp="1"/>
          </p:cNvSpPr>
          <p:nvPr>
            <p:ph type="ftr" sz="quarter" idx="17"/>
          </p:nvPr>
        </p:nvSpPr>
        <p:spPr/>
        <p:txBody>
          <a:bodyPr/>
          <a:lstStyle/>
          <a:p>
            <a:r>
              <a:rPr lang="en-US"/>
              <a:t>Chicago Department of Aviation  Cabinet Meeting</a:t>
            </a:r>
            <a:endParaRPr lang="en-US" dirty="0"/>
          </a:p>
        </p:txBody>
      </p:sp>
      <p:sp>
        <p:nvSpPr>
          <p:cNvPr id="4" name="Slide Number Placeholder 3">
            <a:extLst>
              <a:ext uri="{FF2B5EF4-FFF2-40B4-BE49-F238E27FC236}">
                <a16:creationId xmlns:a16="http://schemas.microsoft.com/office/drawing/2014/main" id="{603705C2-ABED-4CDD-AD4D-E31506DC30C7}"/>
              </a:ext>
            </a:extLst>
          </p:cNvPr>
          <p:cNvSpPr>
            <a:spLocks noGrp="1"/>
          </p:cNvSpPr>
          <p:nvPr>
            <p:ph type="sldNum" sz="quarter" idx="18"/>
          </p:nvPr>
        </p:nvSpPr>
        <p:spPr/>
        <p:txBody>
          <a:bodyPr/>
          <a:lstStyle/>
          <a:p>
            <a:fld id="{2B6DE70B-2EDC-45BE-BD01-A1A7866CB49D}" type="slidenum">
              <a:rPr lang="en-US" smtClean="0"/>
              <a:pPr/>
              <a:t>‹#›</a:t>
            </a:fld>
            <a:endParaRPr lang="en-US"/>
          </a:p>
        </p:txBody>
      </p:sp>
    </p:spTree>
    <p:extLst>
      <p:ext uri="{BB962C8B-B14F-4D97-AF65-F5344CB8AC3E}">
        <p14:creationId xmlns:p14="http://schemas.microsoft.com/office/powerpoint/2010/main" val="1079887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ORD-MDW_Content_Full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052C7DC-5DB8-468B-A882-A4FD708B5E79}"/>
              </a:ext>
            </a:extLst>
          </p:cNvPr>
          <p:cNvGrpSpPr/>
          <p:nvPr userDrawn="1"/>
        </p:nvGrpSpPr>
        <p:grpSpPr>
          <a:xfrm>
            <a:off x="-4059" y="4617720"/>
            <a:ext cx="9148059" cy="525780"/>
            <a:chOff x="-4059" y="4617720"/>
            <a:chExt cx="9148059" cy="525780"/>
          </a:xfrm>
        </p:grpSpPr>
        <p:sp>
          <p:nvSpPr>
            <p:cNvPr id="14" name="Rectangle 13">
              <a:extLst>
                <a:ext uri="{FF2B5EF4-FFF2-40B4-BE49-F238E27FC236}">
                  <a16:creationId xmlns:a16="http://schemas.microsoft.com/office/drawing/2014/main" id="{255DB9CB-4030-4F63-8612-B962EF09DCF3}"/>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44C71D5-77EA-4B47-89C8-3F4083759D53}"/>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BD2D1FB-4254-46DB-8AB3-331AF0096B7F}"/>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17" name="Straight Connector 16">
              <a:extLst>
                <a:ext uri="{FF2B5EF4-FFF2-40B4-BE49-F238E27FC236}">
                  <a16:creationId xmlns:a16="http://schemas.microsoft.com/office/drawing/2014/main" id="{E0779C58-6374-4F22-8F0E-3CDAF1577E2C}"/>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E7DCD0B-8923-4D73-A6A4-BD4830954CAB}"/>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19" name="Rectangle 18">
            <a:extLst>
              <a:ext uri="{FF2B5EF4-FFF2-40B4-BE49-F238E27FC236}">
                <a16:creationId xmlns:a16="http://schemas.microsoft.com/office/drawing/2014/main" id="{C7A8C17A-7237-4648-B149-E07591B91DD0}"/>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4BDAA4B-36DB-4F52-A05A-F0D587037BDB}"/>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9142611" cy="4617720"/>
          </a:xfrm>
        </p:spPr>
        <p:txBody>
          <a:bodyPr/>
          <a:lstStyle>
            <a:lvl1pPr marL="0" indent="0" algn="l">
              <a:buNone/>
              <a:defRPr/>
            </a:lvl1pPr>
          </a:lstStyle>
          <a:p>
            <a:endParaRPr lang="en-US"/>
          </a:p>
        </p:txBody>
      </p:sp>
      <p:sp>
        <p:nvSpPr>
          <p:cNvPr id="8"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a:t>ORD/MDW IMAGE</a:t>
            </a:r>
          </a:p>
        </p:txBody>
      </p:sp>
      <p:sp>
        <p:nvSpPr>
          <p:cNvPr id="2" name="Footer Placeholder 1">
            <a:extLst>
              <a:ext uri="{FF2B5EF4-FFF2-40B4-BE49-F238E27FC236}">
                <a16:creationId xmlns:a16="http://schemas.microsoft.com/office/drawing/2014/main" id="{F3EDD0CD-7C15-43B7-800C-56650DC1388C}"/>
              </a:ext>
            </a:extLst>
          </p:cNvPr>
          <p:cNvSpPr>
            <a:spLocks noGrp="1"/>
          </p:cNvSpPr>
          <p:nvPr>
            <p:ph type="ftr" sz="quarter" idx="14"/>
          </p:nvPr>
        </p:nvSpPr>
        <p:spPr/>
        <p:txBody>
          <a:bodyPr/>
          <a:lstStyle/>
          <a:p>
            <a:r>
              <a:rPr lang="en-US"/>
              <a:t>Chicago Department of Aviation  Cabinet Meeting</a:t>
            </a:r>
            <a:endParaRPr lang="en-US" dirty="0"/>
          </a:p>
        </p:txBody>
      </p:sp>
      <p:sp>
        <p:nvSpPr>
          <p:cNvPr id="3" name="Slide Number Placeholder 2">
            <a:extLst>
              <a:ext uri="{FF2B5EF4-FFF2-40B4-BE49-F238E27FC236}">
                <a16:creationId xmlns:a16="http://schemas.microsoft.com/office/drawing/2014/main" id="{B41A63D2-F811-43B2-91E5-404910A63B23}"/>
              </a:ext>
            </a:extLst>
          </p:cNvPr>
          <p:cNvSpPr>
            <a:spLocks noGrp="1"/>
          </p:cNvSpPr>
          <p:nvPr>
            <p:ph type="sldNum" sz="quarter" idx="15"/>
          </p:nvPr>
        </p:nvSpPr>
        <p:spPr/>
        <p:txBody>
          <a:bodyPr/>
          <a:lstStyle/>
          <a:p>
            <a:fld id="{2B6DE70B-2EDC-45BE-BD01-A1A7866CB49D}" type="slidenum">
              <a:rPr lang="en-US" smtClean="0"/>
              <a:pPr/>
              <a:t>‹#›</a:t>
            </a:fld>
            <a:endParaRPr lang="en-US"/>
          </a:p>
        </p:txBody>
      </p:sp>
    </p:spTree>
    <p:extLst>
      <p:ext uri="{BB962C8B-B14F-4D97-AF65-F5344CB8AC3E}">
        <p14:creationId xmlns:p14="http://schemas.microsoft.com/office/powerpoint/2010/main" val="3715249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ORD-MDW_Content_Double with block header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0325E18-E708-4EBB-82CD-0D759B11CE4F}"/>
              </a:ext>
            </a:extLst>
          </p:cNvPr>
          <p:cNvGrpSpPr/>
          <p:nvPr userDrawn="1"/>
        </p:nvGrpSpPr>
        <p:grpSpPr>
          <a:xfrm>
            <a:off x="-4059" y="4643120"/>
            <a:ext cx="9148059" cy="525780"/>
            <a:chOff x="-4059" y="4617720"/>
            <a:chExt cx="9148059" cy="525780"/>
          </a:xfrm>
        </p:grpSpPr>
        <p:sp>
          <p:nvSpPr>
            <p:cNvPr id="18" name="Rectangle 17">
              <a:extLst>
                <a:ext uri="{FF2B5EF4-FFF2-40B4-BE49-F238E27FC236}">
                  <a16:creationId xmlns:a16="http://schemas.microsoft.com/office/drawing/2014/main" id="{FE210106-C508-4E2B-8F81-6E6B29FBE0C8}"/>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2519BD3-707A-4B54-BD27-8ACB925771FD}"/>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8551AF9-B637-4C3C-A546-B1E2F146CB64}"/>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21" name="Straight Connector 20">
              <a:extLst>
                <a:ext uri="{FF2B5EF4-FFF2-40B4-BE49-F238E27FC236}">
                  <a16:creationId xmlns:a16="http://schemas.microsoft.com/office/drawing/2014/main" id="{58FEA8B2-484D-4591-83CF-043EEA6EF2EE}"/>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2BD71E0-11F7-4953-81CA-D34F622AB1CF}"/>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23" name="Rectangle 22">
            <a:extLst>
              <a:ext uri="{FF2B5EF4-FFF2-40B4-BE49-F238E27FC236}">
                <a16:creationId xmlns:a16="http://schemas.microsoft.com/office/drawing/2014/main" id="{050BF856-BDED-4C4B-8CE9-A824CD71F497}"/>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A27A45-3AA6-46D1-9FFF-D929DC4AF03D}"/>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04800" y="1306830"/>
            <a:ext cx="4023360" cy="3200400"/>
          </a:xfrm>
        </p:spPr>
        <p:txBody>
          <a:bodyPr>
            <a:norm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9640" y="1306830"/>
            <a:ext cx="4023360" cy="3200400"/>
          </a:xfrm>
        </p:spPr>
        <p:txBody>
          <a:bodyPr>
            <a:norm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5"/>
          </p:nvPr>
        </p:nvSpPr>
        <p:spPr>
          <a:xfrm>
            <a:off x="304800" y="915754"/>
            <a:ext cx="4023360" cy="314876"/>
          </a:xfrm>
          <a:solidFill>
            <a:schemeClr val="accent2"/>
          </a:solidFill>
        </p:spPr>
        <p:txBody>
          <a:bodyPr anchor="ctr"/>
          <a:lstStyle>
            <a:lvl1pPr marL="0" indent="0" algn="ctr">
              <a:buNone/>
              <a:defRPr cap="all" baseline="0">
                <a:solidFill>
                  <a:srgbClr val="FFFFFF"/>
                </a:solidFill>
              </a:defRPr>
            </a:lvl1pPr>
            <a:lvl2pPr marL="228600" indent="0" algn="ctr">
              <a:buNone/>
              <a:defRPr>
                <a:solidFill>
                  <a:srgbClr val="FFFFFF"/>
                </a:solidFill>
              </a:defRPr>
            </a:lvl2pPr>
            <a:lvl3pPr marL="914400" indent="0" algn="ctr">
              <a:buNone/>
              <a:defRPr>
                <a:solidFill>
                  <a:srgbClr val="FFFFFF"/>
                </a:solidFill>
              </a:defRPr>
            </a:lvl3pPr>
            <a:lvl4pPr marL="1371600" indent="0" algn="ctr">
              <a:buNone/>
              <a:defRPr>
                <a:solidFill>
                  <a:srgbClr val="FFFFFF"/>
                </a:solidFill>
              </a:defRPr>
            </a:lvl4pPr>
            <a:lvl5pPr marL="1828800" indent="0" algn="ctr">
              <a:buNone/>
              <a:defRPr>
                <a:solidFill>
                  <a:srgbClr val="FFFFFF"/>
                </a:solidFill>
              </a:defRPr>
            </a:lvl5pPr>
          </a:lstStyle>
          <a:p>
            <a:pPr lvl="0"/>
            <a:r>
              <a:rPr lang="en-US"/>
              <a:t>Click to edit Master text styles</a:t>
            </a:r>
          </a:p>
        </p:txBody>
      </p:sp>
      <p:sp>
        <p:nvSpPr>
          <p:cNvPr id="15" name="Text Placeholder 13"/>
          <p:cNvSpPr>
            <a:spLocks noGrp="1"/>
          </p:cNvSpPr>
          <p:nvPr>
            <p:ph type="body" sz="quarter" idx="16"/>
          </p:nvPr>
        </p:nvSpPr>
        <p:spPr>
          <a:xfrm>
            <a:off x="4739640" y="915754"/>
            <a:ext cx="4023360" cy="314876"/>
          </a:xfrm>
          <a:solidFill>
            <a:schemeClr val="accent2"/>
          </a:solidFill>
        </p:spPr>
        <p:txBody>
          <a:bodyPr anchor="ctr"/>
          <a:lstStyle>
            <a:lvl1pPr marL="0" indent="0" algn="ctr">
              <a:buNone/>
              <a:defRPr cap="all" baseline="0">
                <a:solidFill>
                  <a:srgbClr val="FFFFFF"/>
                </a:solidFill>
              </a:defRPr>
            </a:lvl1pPr>
            <a:lvl2pPr marL="228600" indent="0" algn="ctr">
              <a:buNone/>
              <a:defRPr>
                <a:solidFill>
                  <a:srgbClr val="FFFFFF"/>
                </a:solidFill>
              </a:defRPr>
            </a:lvl2pPr>
            <a:lvl3pPr marL="914400" indent="0" algn="ctr">
              <a:buNone/>
              <a:defRPr>
                <a:solidFill>
                  <a:srgbClr val="FFFFFF"/>
                </a:solidFill>
              </a:defRPr>
            </a:lvl3pPr>
            <a:lvl4pPr marL="1371600" indent="0" algn="ctr">
              <a:buNone/>
              <a:defRPr>
                <a:solidFill>
                  <a:srgbClr val="FFFFFF"/>
                </a:solidFill>
              </a:defRPr>
            </a:lvl4pPr>
            <a:lvl5pPr marL="1828800" indent="0" algn="ctr">
              <a:buNone/>
              <a:defRPr>
                <a:solidFill>
                  <a:srgbClr val="FFFFFF"/>
                </a:solidFill>
              </a:defRPr>
            </a:lvl5pPr>
          </a:lstStyle>
          <a:p>
            <a:pPr lvl="0"/>
            <a:r>
              <a:rPr lang="en-US"/>
              <a:t>Click to edit Master text styles</a:t>
            </a:r>
          </a:p>
        </p:txBody>
      </p:sp>
      <p:sp>
        <p:nvSpPr>
          <p:cNvPr id="13"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a:t>ORD/MDW Double column with red headers</a:t>
            </a:r>
          </a:p>
        </p:txBody>
      </p:sp>
      <p:sp>
        <p:nvSpPr>
          <p:cNvPr id="2" name="Footer Placeholder 1">
            <a:extLst>
              <a:ext uri="{FF2B5EF4-FFF2-40B4-BE49-F238E27FC236}">
                <a16:creationId xmlns:a16="http://schemas.microsoft.com/office/drawing/2014/main" id="{81A809A4-3486-43EB-836B-6D5CF803EDA2}"/>
              </a:ext>
            </a:extLst>
          </p:cNvPr>
          <p:cNvSpPr>
            <a:spLocks noGrp="1"/>
          </p:cNvSpPr>
          <p:nvPr>
            <p:ph type="ftr" sz="quarter" idx="17"/>
          </p:nvPr>
        </p:nvSpPr>
        <p:spPr/>
        <p:txBody>
          <a:bodyPr/>
          <a:lstStyle/>
          <a:p>
            <a:r>
              <a:rPr lang="en-US"/>
              <a:t>Chicago Department of Aviation  Cabinet Meeting</a:t>
            </a:r>
            <a:endParaRPr lang="en-US" dirty="0"/>
          </a:p>
        </p:txBody>
      </p:sp>
      <p:sp>
        <p:nvSpPr>
          <p:cNvPr id="5" name="Slide Number Placeholder 4">
            <a:extLst>
              <a:ext uri="{FF2B5EF4-FFF2-40B4-BE49-F238E27FC236}">
                <a16:creationId xmlns:a16="http://schemas.microsoft.com/office/drawing/2014/main" id="{CC9650F5-61FA-4F55-99F1-D65A57DBF226}"/>
              </a:ext>
            </a:extLst>
          </p:cNvPr>
          <p:cNvSpPr>
            <a:spLocks noGrp="1"/>
          </p:cNvSpPr>
          <p:nvPr>
            <p:ph type="sldNum" sz="quarter" idx="18"/>
          </p:nvPr>
        </p:nvSpPr>
        <p:spPr/>
        <p:txBody>
          <a:bodyPr/>
          <a:lstStyle/>
          <a:p>
            <a:fld id="{2B6DE70B-2EDC-45BE-BD01-A1A7866CB49D}" type="slidenum">
              <a:rPr lang="en-US" smtClean="0"/>
              <a:pPr/>
              <a:t>‹#›</a:t>
            </a:fld>
            <a:endParaRPr lang="en-US"/>
          </a:p>
        </p:txBody>
      </p:sp>
    </p:spTree>
    <p:extLst>
      <p:ext uri="{BB962C8B-B14F-4D97-AF65-F5344CB8AC3E}">
        <p14:creationId xmlns:p14="http://schemas.microsoft.com/office/powerpoint/2010/main" val="408733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BACK_OHARE21_TAGLIN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CF0DE1-7302-42DA-8823-A43258E52867}"/>
              </a:ext>
            </a:extLst>
          </p:cNvPr>
          <p:cNvSpPr txBox="1"/>
          <p:nvPr userDrawn="1"/>
        </p:nvSpPr>
        <p:spPr>
          <a:xfrm>
            <a:off x="0" y="-19049"/>
            <a:ext cx="9144000" cy="5162549"/>
          </a:xfrm>
          <a:prstGeom prst="rect">
            <a:avLst/>
          </a:prstGeom>
          <a:solidFill>
            <a:schemeClr val="tx1"/>
          </a:solidFill>
        </p:spPr>
        <p:txBody>
          <a:bodyPr wrap="none" rtlCol="0" anchor="ctr" anchorCtr="0">
            <a:noAutofit/>
          </a:bodyPr>
          <a:lstStyle/>
          <a:p>
            <a:pPr algn="ctr"/>
            <a:endParaRPr lang="en-US" b="1" spc="100">
              <a:solidFill>
                <a:schemeClr val="bg1"/>
              </a:solidFill>
              <a:latin typeface="Roboto Light" pitchFamily="50" charset="0"/>
              <a:ea typeface="Roboto Light" pitchFamily="50" charset="0"/>
              <a:cs typeface="Roboto Light" pitchFamily="50" charset="0"/>
            </a:endParaRPr>
          </a:p>
        </p:txBody>
      </p:sp>
      <p:pic>
        <p:nvPicPr>
          <p:cNvPr id="11" name="Picture 10">
            <a:extLst>
              <a:ext uri="{FF2B5EF4-FFF2-40B4-BE49-F238E27FC236}">
                <a16:creationId xmlns:a16="http://schemas.microsoft.com/office/drawing/2014/main" id="{E93181DF-7B77-4663-A917-7FEF4B4A52CE}"/>
              </a:ext>
            </a:extLst>
          </p:cNvPr>
          <p:cNvPicPr>
            <a:picLocks noChangeAspect="1"/>
          </p:cNvPicPr>
          <p:nvPr userDrawn="1"/>
        </p:nvPicPr>
        <p:blipFill rotWithShape="1">
          <a:blip r:embed="rId2"/>
          <a:srcRect l="43744"/>
          <a:stretch/>
        </p:blipFill>
        <p:spPr>
          <a:xfrm>
            <a:off x="3208380" y="3889792"/>
            <a:ext cx="2727241" cy="586958"/>
          </a:xfrm>
          <a:prstGeom prst="rect">
            <a:avLst/>
          </a:prstGeom>
        </p:spPr>
      </p:pic>
      <p:sp>
        <p:nvSpPr>
          <p:cNvPr id="13" name="TextBox 12" hidden="1">
            <a:extLst>
              <a:ext uri="{FF2B5EF4-FFF2-40B4-BE49-F238E27FC236}">
                <a16:creationId xmlns:a16="http://schemas.microsoft.com/office/drawing/2014/main" id="{F487452E-901F-4013-BDAA-4BCC21F70ED7}"/>
              </a:ext>
            </a:extLst>
          </p:cNvPr>
          <p:cNvSpPr txBox="1"/>
          <p:nvPr userDrawn="1"/>
        </p:nvSpPr>
        <p:spPr>
          <a:xfrm>
            <a:off x="2130138" y="2819410"/>
            <a:ext cx="4883724" cy="463358"/>
          </a:xfrm>
          <a:prstGeom prst="rect">
            <a:avLst/>
          </a:prstGeom>
          <a:noFill/>
        </p:spPr>
        <p:txBody>
          <a:bodyPr wrap="none" rtlCol="0" anchor="ctr" anchorCtr="0">
            <a:noAutofit/>
          </a:bodyPr>
          <a:lstStyle/>
          <a:p>
            <a:pPr algn="ctr"/>
            <a:r>
              <a:rPr lang="en-US">
                <a:solidFill>
                  <a:schemeClr val="bg1"/>
                </a:solidFill>
                <a:latin typeface="Roboto Medium" pitchFamily="50" charset="0"/>
                <a:ea typeface="Roboto Medium" pitchFamily="50" charset="0"/>
                <a:cs typeface="Roboto Medium" pitchFamily="50" charset="0"/>
              </a:rPr>
              <a:t>CHICAGO DEPARTMENT OF AVIATION</a:t>
            </a:r>
          </a:p>
        </p:txBody>
      </p:sp>
      <p:sp>
        <p:nvSpPr>
          <p:cNvPr id="14" name="TextBox 13">
            <a:extLst>
              <a:ext uri="{FF2B5EF4-FFF2-40B4-BE49-F238E27FC236}">
                <a16:creationId xmlns:a16="http://schemas.microsoft.com/office/drawing/2014/main" id="{FAD281C1-2855-4E9B-AB4D-C095BC129A70}"/>
              </a:ext>
            </a:extLst>
          </p:cNvPr>
          <p:cNvSpPr txBox="1"/>
          <p:nvPr userDrawn="1"/>
        </p:nvSpPr>
        <p:spPr>
          <a:xfrm>
            <a:off x="0" y="2419350"/>
            <a:ext cx="9144000" cy="21343"/>
          </a:xfrm>
          <a:prstGeom prst="rect">
            <a:avLst/>
          </a:prstGeom>
          <a:solidFill>
            <a:schemeClr val="accent1"/>
          </a:solidFill>
        </p:spPr>
        <p:txBody>
          <a:bodyPr wrap="none" rtlCol="0" anchor="ctr" anchorCtr="0">
            <a:noAutofit/>
          </a:bodyPr>
          <a:lstStyle/>
          <a:p>
            <a:pPr algn="ctr"/>
            <a:endParaRPr lang="en-US" sz="1050" b="1" spc="100">
              <a:solidFill>
                <a:schemeClr val="bg1"/>
              </a:solidFill>
              <a:latin typeface="Roboto Light" pitchFamily="50" charset="0"/>
              <a:ea typeface="Roboto Light" pitchFamily="50" charset="0"/>
              <a:cs typeface="Roboto Light" pitchFamily="50" charset="0"/>
            </a:endParaRPr>
          </a:p>
        </p:txBody>
      </p:sp>
      <p:sp>
        <p:nvSpPr>
          <p:cNvPr id="15" name="TextBox 14" hidden="1">
            <a:extLst>
              <a:ext uri="{FF2B5EF4-FFF2-40B4-BE49-F238E27FC236}">
                <a16:creationId xmlns:a16="http://schemas.microsoft.com/office/drawing/2014/main" id="{B93B8BBD-7C70-4D40-A234-EC3062D6346C}"/>
              </a:ext>
            </a:extLst>
          </p:cNvPr>
          <p:cNvSpPr txBox="1"/>
          <p:nvPr userDrawn="1"/>
        </p:nvSpPr>
        <p:spPr>
          <a:xfrm>
            <a:off x="3193633" y="4698972"/>
            <a:ext cx="2756735" cy="382941"/>
          </a:xfrm>
          <a:prstGeom prst="rect">
            <a:avLst/>
          </a:prstGeom>
          <a:noFill/>
        </p:spPr>
        <p:txBody>
          <a:bodyPr wrap="none" rtlCol="0" anchor="ctr" anchorCtr="0">
            <a:noAutofit/>
          </a:bodyPr>
          <a:lstStyle/>
          <a:p>
            <a:pPr algn="ctr"/>
            <a:r>
              <a:rPr lang="en-US" sz="1400">
                <a:solidFill>
                  <a:schemeClr val="bg1"/>
                </a:solidFill>
                <a:latin typeface="Roboto Light" pitchFamily="50" charset="0"/>
                <a:ea typeface="Roboto Light" pitchFamily="50" charset="0"/>
                <a:cs typeface="Roboto Light" pitchFamily="50" charset="0"/>
              </a:rPr>
              <a:t>flychicago.com</a:t>
            </a:r>
          </a:p>
        </p:txBody>
      </p:sp>
      <p:sp>
        <p:nvSpPr>
          <p:cNvPr id="16" name="TextBox 15" hidden="1">
            <a:extLst>
              <a:ext uri="{FF2B5EF4-FFF2-40B4-BE49-F238E27FC236}">
                <a16:creationId xmlns:a16="http://schemas.microsoft.com/office/drawing/2014/main" id="{75B0DFA7-57A6-4835-B676-FB1EE7C8370F}"/>
              </a:ext>
            </a:extLst>
          </p:cNvPr>
          <p:cNvSpPr txBox="1"/>
          <p:nvPr userDrawn="1"/>
        </p:nvSpPr>
        <p:spPr>
          <a:xfrm>
            <a:off x="2553932" y="3236656"/>
            <a:ext cx="4036137" cy="382941"/>
          </a:xfrm>
          <a:prstGeom prst="rect">
            <a:avLst/>
          </a:prstGeom>
          <a:noFill/>
        </p:spPr>
        <p:txBody>
          <a:bodyPr wrap="none" rtlCol="0" anchor="ctr" anchorCtr="0">
            <a:noAutofit/>
          </a:bodyPr>
          <a:lstStyle/>
          <a:p>
            <a:pPr algn="ctr"/>
            <a:r>
              <a:rPr lang="en-US" sz="1400">
                <a:solidFill>
                  <a:schemeClr val="bg1"/>
                </a:solidFill>
                <a:latin typeface="Roboto Light" pitchFamily="50" charset="0"/>
                <a:ea typeface="Roboto Light" pitchFamily="50" charset="0"/>
                <a:cs typeface="Roboto Light" pitchFamily="50" charset="0"/>
              </a:rPr>
              <a:t>JAMIE L. RHEE, COMMISSIONER</a:t>
            </a:r>
          </a:p>
        </p:txBody>
      </p:sp>
      <p:pic>
        <p:nvPicPr>
          <p:cNvPr id="4" name="Picture 3">
            <a:extLst>
              <a:ext uri="{FF2B5EF4-FFF2-40B4-BE49-F238E27FC236}">
                <a16:creationId xmlns:a16="http://schemas.microsoft.com/office/drawing/2014/main" id="{7FCA3B8C-ED78-4FBE-924A-B2A8042A6C47}"/>
              </a:ext>
            </a:extLst>
          </p:cNvPr>
          <p:cNvPicPr>
            <a:picLocks noChangeAspect="1"/>
          </p:cNvPicPr>
          <p:nvPr userDrawn="1"/>
        </p:nvPicPr>
        <p:blipFill>
          <a:blip r:embed="rId3"/>
          <a:stretch>
            <a:fillRect/>
          </a:stretch>
        </p:blipFill>
        <p:spPr>
          <a:xfrm>
            <a:off x="2122212" y="2830852"/>
            <a:ext cx="4889416" cy="518205"/>
          </a:xfrm>
          <a:prstGeom prst="rect">
            <a:avLst/>
          </a:prstGeom>
        </p:spPr>
      </p:pic>
      <p:pic>
        <p:nvPicPr>
          <p:cNvPr id="5" name="Picture 4">
            <a:extLst>
              <a:ext uri="{FF2B5EF4-FFF2-40B4-BE49-F238E27FC236}">
                <a16:creationId xmlns:a16="http://schemas.microsoft.com/office/drawing/2014/main" id="{F165B656-A211-4D11-843A-61C9C32F3691}"/>
              </a:ext>
            </a:extLst>
          </p:cNvPr>
          <p:cNvPicPr>
            <a:picLocks noChangeAspect="1"/>
          </p:cNvPicPr>
          <p:nvPr userDrawn="1"/>
        </p:nvPicPr>
        <p:blipFill>
          <a:blip r:embed="rId4"/>
          <a:stretch>
            <a:fillRect/>
          </a:stretch>
        </p:blipFill>
        <p:spPr>
          <a:xfrm>
            <a:off x="2554049" y="3246949"/>
            <a:ext cx="4035902" cy="408467"/>
          </a:xfrm>
          <a:prstGeom prst="rect">
            <a:avLst/>
          </a:prstGeom>
        </p:spPr>
      </p:pic>
      <p:sp>
        <p:nvSpPr>
          <p:cNvPr id="18" name="TextBox 17">
            <a:extLst>
              <a:ext uri="{FF2B5EF4-FFF2-40B4-BE49-F238E27FC236}">
                <a16:creationId xmlns:a16="http://schemas.microsoft.com/office/drawing/2014/main" id="{83A5679B-2DF3-4B80-A0FF-663568083355}"/>
              </a:ext>
            </a:extLst>
          </p:cNvPr>
          <p:cNvSpPr txBox="1"/>
          <p:nvPr userDrawn="1"/>
        </p:nvSpPr>
        <p:spPr>
          <a:xfrm>
            <a:off x="3173806" y="4687621"/>
            <a:ext cx="2756735" cy="382941"/>
          </a:xfrm>
          <a:prstGeom prst="rect">
            <a:avLst/>
          </a:prstGeom>
          <a:noFill/>
        </p:spPr>
        <p:txBody>
          <a:bodyPr wrap="none" rtlCol="0" anchor="ctr" anchorCtr="0">
            <a:noAutofit/>
          </a:bodyPr>
          <a:lstStyle/>
          <a:p>
            <a:pPr algn="ctr"/>
            <a:r>
              <a:rPr lang="en-US" sz="1400">
                <a:solidFill>
                  <a:schemeClr val="bg1"/>
                </a:solidFill>
                <a:latin typeface="Roboto Light" pitchFamily="50" charset="0"/>
                <a:ea typeface="Roboto Light" pitchFamily="50" charset="0"/>
                <a:cs typeface="Roboto Light" pitchFamily="50" charset="0"/>
              </a:rPr>
              <a:t>flychicago.com</a:t>
            </a:r>
          </a:p>
        </p:txBody>
      </p:sp>
      <p:pic>
        <p:nvPicPr>
          <p:cNvPr id="2" name="Picture 1">
            <a:extLst>
              <a:ext uri="{FF2B5EF4-FFF2-40B4-BE49-F238E27FC236}">
                <a16:creationId xmlns:a16="http://schemas.microsoft.com/office/drawing/2014/main" id="{C839CC8A-BBD5-5550-A64E-2B66E5D72D3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000" b="9000"/>
          <a:stretch/>
        </p:blipFill>
        <p:spPr>
          <a:xfrm>
            <a:off x="1855108" y="442807"/>
            <a:ext cx="5444645" cy="1586383"/>
          </a:xfrm>
          <a:prstGeom prst="rect">
            <a:avLst/>
          </a:prstGeom>
        </p:spPr>
      </p:pic>
    </p:spTree>
    <p:extLst>
      <p:ext uri="{BB962C8B-B14F-4D97-AF65-F5344CB8AC3E}">
        <p14:creationId xmlns:p14="http://schemas.microsoft.com/office/powerpoint/2010/main" val="4002258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OHARE21_Content_Sing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F034A3C-44F5-4485-B5DC-A95A07B953CE}"/>
              </a:ext>
            </a:extLst>
          </p:cNvPr>
          <p:cNvGrpSpPr/>
          <p:nvPr userDrawn="1"/>
        </p:nvGrpSpPr>
        <p:grpSpPr>
          <a:xfrm>
            <a:off x="-4059" y="-7052"/>
            <a:ext cx="9160240" cy="5150553"/>
            <a:chOff x="-4059" y="-7053"/>
            <a:chExt cx="9160240" cy="5150553"/>
          </a:xfrm>
        </p:grpSpPr>
        <p:grpSp>
          <p:nvGrpSpPr>
            <p:cNvPr id="5" name="Group 4">
              <a:extLst>
                <a:ext uri="{FF2B5EF4-FFF2-40B4-BE49-F238E27FC236}">
                  <a16:creationId xmlns:a16="http://schemas.microsoft.com/office/drawing/2014/main" id="{D2C6DCE7-1264-4F27-847A-E18CEA35148D}"/>
                </a:ext>
              </a:extLst>
            </p:cNvPr>
            <p:cNvGrpSpPr/>
            <p:nvPr userDrawn="1"/>
          </p:nvGrpSpPr>
          <p:grpSpPr>
            <a:xfrm>
              <a:off x="-4059" y="4617720"/>
              <a:ext cx="9148059" cy="525780"/>
              <a:chOff x="-4059" y="4617720"/>
              <a:chExt cx="9148059" cy="525780"/>
            </a:xfrm>
          </p:grpSpPr>
          <p:sp>
            <p:nvSpPr>
              <p:cNvPr id="24" name="Rectangle 23">
                <a:extLst>
                  <a:ext uri="{FF2B5EF4-FFF2-40B4-BE49-F238E27FC236}">
                    <a16:creationId xmlns:a16="http://schemas.microsoft.com/office/drawing/2014/main" id="{44772A5C-0026-43D8-97E2-1B2440FB2032}"/>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D683CB40-C9A0-4A57-9014-45B6DEFFC26B}"/>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a:extLst>
                  <a:ext uri="{FF2B5EF4-FFF2-40B4-BE49-F238E27FC236}">
                    <a16:creationId xmlns:a16="http://schemas.microsoft.com/office/drawing/2014/main" id="{8C819F8F-0B16-4F07-9112-B31DEDA3AD52}"/>
                  </a:ext>
                </a:extLst>
              </p:cNvPr>
              <p:cNvPicPr>
                <a:picLocks noChangeAspect="1"/>
              </p:cNvPicPr>
              <p:nvPr userDrawn="1"/>
            </p:nvPicPr>
            <p:blipFill>
              <a:blip r:embed="rId2"/>
              <a:stretch>
                <a:fillRect/>
              </a:stretch>
            </p:blipFill>
            <p:spPr>
              <a:xfrm>
                <a:off x="152400" y="4713728"/>
                <a:ext cx="1020718" cy="333765"/>
              </a:xfrm>
              <a:prstGeom prst="rect">
                <a:avLst/>
              </a:prstGeom>
            </p:spPr>
          </p:pic>
          <p:pic>
            <p:nvPicPr>
              <p:cNvPr id="22" name="Graphic 21">
                <a:extLst>
                  <a:ext uri="{FF2B5EF4-FFF2-40B4-BE49-F238E27FC236}">
                    <a16:creationId xmlns:a16="http://schemas.microsoft.com/office/drawing/2014/main" id="{0209122A-8B54-47F3-91D0-A7C7AA3406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02214" y="4755892"/>
                <a:ext cx="1828800" cy="249437"/>
              </a:xfrm>
              <a:prstGeom prst="rect">
                <a:avLst/>
              </a:prstGeom>
            </p:spPr>
          </p:pic>
          <p:cxnSp>
            <p:nvCxnSpPr>
              <p:cNvPr id="28" name="Straight Connector 27">
                <a:extLst>
                  <a:ext uri="{FF2B5EF4-FFF2-40B4-BE49-F238E27FC236}">
                    <a16:creationId xmlns:a16="http://schemas.microsoft.com/office/drawing/2014/main" id="{C6046E05-75CA-41F5-9166-D0E755841430}"/>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E721AFE7-1C8F-4077-8687-70FFEC1ADEAE}"/>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4DCD7F05-726A-4ED6-922C-E6CD83491860}"/>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Content Placeholder 2"/>
          <p:cNvSpPr>
            <a:spLocks noGrp="1"/>
          </p:cNvSpPr>
          <p:nvPr userDrawn="1">
            <p:ph idx="1"/>
          </p:nvPr>
        </p:nvSpPr>
        <p:spPr>
          <a:xfrm>
            <a:off x="290332" y="1056672"/>
            <a:ext cx="8458200" cy="350520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userDrawn="1">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dirty="0"/>
              <a:t>O’Hare21 SINGLE COLUMN</a:t>
            </a:r>
          </a:p>
        </p:txBody>
      </p:sp>
      <p:sp>
        <p:nvSpPr>
          <p:cNvPr id="20" name="Footer Placeholder 4">
            <a:extLst>
              <a:ext uri="{FF2B5EF4-FFF2-40B4-BE49-F238E27FC236}">
                <a16:creationId xmlns:a16="http://schemas.microsoft.com/office/drawing/2014/main" id="{EC5CC934-728B-43D8-9136-9167AA9388D9}"/>
              </a:ext>
            </a:extLst>
          </p:cNvPr>
          <p:cNvSpPr>
            <a:spLocks noGrp="1"/>
          </p:cNvSpPr>
          <p:nvPr userDrawn="1">
            <p:ph type="ftr" sz="quarter" idx="3"/>
          </p:nvPr>
        </p:nvSpPr>
        <p:spPr>
          <a:xfrm>
            <a:off x="2927466" y="4743689"/>
            <a:ext cx="3581400" cy="273844"/>
          </a:xfrm>
          <a:prstGeom prst="rect">
            <a:avLst/>
          </a:prstGeom>
        </p:spPr>
        <p:txBody>
          <a:bodyPr anchor="ctr"/>
          <a:lstStyle>
            <a:lvl1pPr algn="r">
              <a:defRPr sz="800" b="0" cap="all" baseline="0">
                <a:solidFill>
                  <a:srgbClr val="FFFFFF"/>
                </a:solidFill>
              </a:defRPr>
            </a:lvl1pPr>
          </a:lstStyle>
          <a:p>
            <a:endParaRPr lang="en-US" dirty="0"/>
          </a:p>
        </p:txBody>
      </p:sp>
      <p:sp>
        <p:nvSpPr>
          <p:cNvPr id="21" name="Slide Number Placeholder 5">
            <a:extLst>
              <a:ext uri="{FF2B5EF4-FFF2-40B4-BE49-F238E27FC236}">
                <a16:creationId xmlns:a16="http://schemas.microsoft.com/office/drawing/2014/main" id="{BB721081-A0D9-477F-9DF7-8F60BBDA45E9}"/>
              </a:ext>
            </a:extLst>
          </p:cNvPr>
          <p:cNvSpPr>
            <a:spLocks noGrp="1"/>
          </p:cNvSpPr>
          <p:nvPr userDrawn="1">
            <p:ph type="sldNum" sz="quarter" idx="4"/>
          </p:nvPr>
        </p:nvSpPr>
        <p:spPr>
          <a:xfrm>
            <a:off x="6601692" y="4714357"/>
            <a:ext cx="332509" cy="332509"/>
          </a:xfrm>
          <a:prstGeom prst="ellipse">
            <a:avLst/>
          </a:prstGeom>
          <a:solidFill>
            <a:schemeClr val="accent1">
              <a:lumMod val="75000"/>
              <a:alpha val="70000"/>
            </a:schemeClr>
          </a:solidFill>
        </p:spPr>
        <p:txBody>
          <a:bodyPr lIns="0" tIns="0" rIns="0" bIns="0" anchor="ctr"/>
          <a:lstStyle>
            <a:lvl1pPr algn="ctr">
              <a:defRPr sz="800" b="0">
                <a:solidFill>
                  <a:srgbClr val="FFFFFF"/>
                </a:solidFill>
              </a:defRPr>
            </a:lvl1p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30167934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00E6BF5-ED33-EEB2-512A-BFD8AC7DDAFE}"/>
              </a:ext>
            </a:extLst>
          </p:cNvPr>
          <p:cNvSpPr>
            <a:spLocks noGrp="1"/>
          </p:cNvSpPr>
          <p:nvPr>
            <p:ph type="pic" sz="quarter" idx="10" hasCustomPrompt="1"/>
          </p:nvPr>
        </p:nvSpPr>
        <p:spPr>
          <a:xfrm>
            <a:off x="3984172" y="0"/>
            <a:ext cx="5159828" cy="24819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75000"/>
              <a:alpha val="20000"/>
            </a:schemeClr>
          </a:solidFill>
        </p:spPr>
        <p:txBody>
          <a:bodyPr vert="horz" wrap="square" lIns="91440" tIns="45720" rIns="91440" bIns="45720" rtlCol="0" anchor="ctr">
            <a:noAutofit/>
          </a:bodyPr>
          <a:lstStyle>
            <a:lvl1pPr>
              <a:defRPr lang="en-US" sz="900">
                <a:solidFill>
                  <a:schemeClr val="bg1">
                    <a:lumMod val="50000"/>
                  </a:schemeClr>
                </a:solidFill>
              </a:defRPr>
            </a:lvl1pPr>
          </a:lstStyle>
          <a:p>
            <a:pPr marL="0" lvl="0" indent="0">
              <a:buNone/>
            </a:pPr>
            <a:r>
              <a:rPr lang="en-US" dirty="0"/>
              <a:t>Image placeholder</a:t>
            </a:r>
          </a:p>
        </p:txBody>
      </p:sp>
      <p:sp>
        <p:nvSpPr>
          <p:cNvPr id="2" name="Picture Placeholder 8">
            <a:extLst>
              <a:ext uri="{FF2B5EF4-FFF2-40B4-BE49-F238E27FC236}">
                <a16:creationId xmlns:a16="http://schemas.microsoft.com/office/drawing/2014/main" id="{003613E7-29C0-3B3A-5E27-ECE31AE1EFB9}"/>
              </a:ext>
            </a:extLst>
          </p:cNvPr>
          <p:cNvSpPr>
            <a:spLocks noGrp="1"/>
          </p:cNvSpPr>
          <p:nvPr>
            <p:ph type="pic" sz="quarter" idx="11" hasCustomPrompt="1"/>
          </p:nvPr>
        </p:nvSpPr>
        <p:spPr>
          <a:xfrm>
            <a:off x="6629400" y="2661557"/>
            <a:ext cx="2514601" cy="24819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75000"/>
              <a:alpha val="20000"/>
            </a:schemeClr>
          </a:solidFill>
        </p:spPr>
        <p:txBody>
          <a:bodyPr vert="horz" wrap="square" lIns="91440" tIns="45720" rIns="91440" bIns="45720" rtlCol="0" anchor="ctr">
            <a:noAutofit/>
          </a:bodyPr>
          <a:lstStyle>
            <a:lvl1pPr>
              <a:defRPr lang="en-US" sz="900">
                <a:solidFill>
                  <a:schemeClr val="bg1">
                    <a:lumMod val="50000"/>
                  </a:schemeClr>
                </a:solidFill>
              </a:defRPr>
            </a:lvl1pPr>
          </a:lstStyle>
          <a:p>
            <a:pPr marL="0" lvl="0" indent="0">
              <a:buNone/>
            </a:pPr>
            <a:r>
              <a:rPr lang="en-US" dirty="0"/>
              <a:t>Image placeholder</a:t>
            </a:r>
          </a:p>
        </p:txBody>
      </p:sp>
      <p:sp>
        <p:nvSpPr>
          <p:cNvPr id="4" name="Picture Placeholder 8">
            <a:extLst>
              <a:ext uri="{FF2B5EF4-FFF2-40B4-BE49-F238E27FC236}">
                <a16:creationId xmlns:a16="http://schemas.microsoft.com/office/drawing/2014/main" id="{A5292B6E-FEFC-B15B-5D8C-DF2C4C881EEA}"/>
              </a:ext>
            </a:extLst>
          </p:cNvPr>
          <p:cNvSpPr>
            <a:spLocks noGrp="1"/>
          </p:cNvSpPr>
          <p:nvPr>
            <p:ph type="pic" sz="quarter" idx="12" hasCustomPrompt="1"/>
          </p:nvPr>
        </p:nvSpPr>
        <p:spPr>
          <a:xfrm>
            <a:off x="3984172" y="2661557"/>
            <a:ext cx="2514601" cy="24819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75000"/>
              <a:alpha val="20000"/>
            </a:schemeClr>
          </a:solidFill>
        </p:spPr>
        <p:txBody>
          <a:bodyPr vert="horz" wrap="square" lIns="91440" tIns="45720" rIns="91440" bIns="45720" rtlCol="0" anchor="ctr">
            <a:noAutofit/>
          </a:bodyPr>
          <a:lstStyle>
            <a:lvl1pPr>
              <a:defRPr lang="en-US" sz="900">
                <a:solidFill>
                  <a:schemeClr val="bg1">
                    <a:lumMod val="50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674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CDA-ORD-MDW_ORD_3">
    <p:bg>
      <p:bgPr>
        <a:solidFill>
          <a:srgbClr val="EBEBEB"/>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2" y="0"/>
            <a:ext cx="9143994" cy="5148069"/>
          </a:xfrm>
          <a:prstGeom prst="rect">
            <a:avLst/>
          </a:prstGeom>
        </p:spPr>
      </p:pic>
      <p:sp>
        <p:nvSpPr>
          <p:cNvPr id="8" name="Date Placeholder 3">
            <a:extLst>
              <a:ext uri="{FF2B5EF4-FFF2-40B4-BE49-F238E27FC236}">
                <a16:creationId xmlns:a16="http://schemas.microsoft.com/office/drawing/2014/main" id="{6086C389-8C25-458B-93C4-EE57D0205638}"/>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sp>
        <p:nvSpPr>
          <p:cNvPr id="16" name="Subtitle 2">
            <a:extLst>
              <a:ext uri="{FF2B5EF4-FFF2-40B4-BE49-F238E27FC236}">
                <a16:creationId xmlns:a16="http://schemas.microsoft.com/office/drawing/2014/main" id="{39679BA3-8687-47FE-BB35-F0462D66555D}"/>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17" name="Title 1">
            <a:extLst>
              <a:ext uri="{FF2B5EF4-FFF2-40B4-BE49-F238E27FC236}">
                <a16:creationId xmlns:a16="http://schemas.microsoft.com/office/drawing/2014/main" id="{A91DB57C-8A82-446C-8E8F-C25B29830815}"/>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18" name="Title 1">
            <a:extLst>
              <a:ext uri="{FF2B5EF4-FFF2-40B4-BE49-F238E27FC236}">
                <a16:creationId xmlns:a16="http://schemas.microsoft.com/office/drawing/2014/main" id="{13EB7124-924F-4ABD-91E7-FCEEE3305734}"/>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ORD COVER: </a:t>
            </a:r>
            <a:br>
              <a:rPr lang="en-US"/>
            </a:br>
            <a:r>
              <a:rPr lang="en-US"/>
              <a:t>CDA + ORD/MDW  3</a:t>
            </a:r>
          </a:p>
        </p:txBody>
      </p:sp>
      <p:pic>
        <p:nvPicPr>
          <p:cNvPr id="12" name="Picture 11" descr="Text&#10;&#10;Description automatically generated">
            <a:extLst>
              <a:ext uri="{FF2B5EF4-FFF2-40B4-BE49-F238E27FC236}">
                <a16:creationId xmlns:a16="http://schemas.microsoft.com/office/drawing/2014/main" id="{CC400F8B-48DE-4932-8FBE-022D6F29D2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3" name="Picture 2">
            <a:extLst>
              <a:ext uri="{FF2B5EF4-FFF2-40B4-BE49-F238E27FC236}">
                <a16:creationId xmlns:a16="http://schemas.microsoft.com/office/drawing/2014/main" id="{78E56545-1661-3577-4885-E16253EAFA4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2856221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0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130050-2DC4-8E2A-4306-841E9D1A350E}"/>
              </a:ext>
            </a:extLst>
          </p:cNvPr>
          <p:cNvSpPr>
            <a:spLocks noGrp="1"/>
          </p:cNvSpPr>
          <p:nvPr>
            <p:ph type="pic" sz="quarter" idx="10" hasCustomPrompt="1"/>
          </p:nvPr>
        </p:nvSpPr>
        <p:spPr>
          <a:xfrm>
            <a:off x="0" y="0"/>
            <a:ext cx="3864846" cy="5143500"/>
          </a:xfrm>
          <a:custGeom>
            <a:avLst/>
            <a:gdLst>
              <a:gd name="connsiteX0" fmla="*/ 0 w 2768600"/>
              <a:gd name="connsiteY0" fmla="*/ 0 h 5486400"/>
              <a:gd name="connsiteX1" fmla="*/ 2768600 w 2768600"/>
              <a:gd name="connsiteY1" fmla="*/ 0 h 5486400"/>
              <a:gd name="connsiteX2" fmla="*/ 2768600 w 2768600"/>
              <a:gd name="connsiteY2" fmla="*/ 5486400 h 5486400"/>
              <a:gd name="connsiteX3" fmla="*/ 0 w 276860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2768600" h="5486400">
                <a:moveTo>
                  <a:pt x="0" y="0"/>
                </a:moveTo>
                <a:lnTo>
                  <a:pt x="2768600" y="0"/>
                </a:lnTo>
                <a:lnTo>
                  <a:pt x="2768600" y="5486400"/>
                </a:lnTo>
                <a:lnTo>
                  <a:pt x="0" y="5486400"/>
                </a:lnTo>
                <a:close/>
              </a:path>
            </a:pathLst>
          </a:custGeom>
          <a:solidFill>
            <a:schemeClr val="bg1">
              <a:lumMod val="75000"/>
              <a:alpha val="20000"/>
            </a:schemeClr>
          </a:solidFill>
        </p:spPr>
        <p:txBody>
          <a:bodyPr vert="horz" wrap="square" lIns="91440" tIns="45720" rIns="91440" bIns="45720" rtlCol="0" anchor="ctr" anchorCtr="1">
            <a:noAutofit/>
          </a:bodyPr>
          <a:lstStyle>
            <a:lvl1pPr>
              <a:defRPr lang="en-US"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Image Placeholder</a:t>
            </a:r>
          </a:p>
        </p:txBody>
      </p:sp>
    </p:spTree>
    <p:extLst>
      <p:ext uri="{BB962C8B-B14F-4D97-AF65-F5344CB8AC3E}">
        <p14:creationId xmlns:p14="http://schemas.microsoft.com/office/powerpoint/2010/main" val="249561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466850" y="0"/>
            <a:ext cx="7677150" cy="200025"/>
          </a:xfrm>
          <a:custGeom>
            <a:avLst/>
            <a:gdLst/>
            <a:ahLst/>
            <a:cxnLst/>
            <a:rect l="l" t="t" r="r" b="b"/>
            <a:pathLst>
              <a:path w="7677150" h="200025">
                <a:moveTo>
                  <a:pt x="0" y="200025"/>
                </a:moveTo>
                <a:lnTo>
                  <a:pt x="7677150" y="200025"/>
                </a:lnTo>
                <a:lnTo>
                  <a:pt x="7677150" y="0"/>
                </a:lnTo>
                <a:lnTo>
                  <a:pt x="0" y="0"/>
                </a:lnTo>
                <a:lnTo>
                  <a:pt x="0" y="200025"/>
                </a:lnTo>
                <a:close/>
              </a:path>
            </a:pathLst>
          </a:custGeom>
          <a:solidFill>
            <a:srgbClr val="2284C5"/>
          </a:solidFill>
        </p:spPr>
        <p:txBody>
          <a:bodyPr wrap="square" lIns="0" tIns="0" rIns="0" bIns="0" rtlCol="0"/>
          <a:lstStyle/>
          <a:p>
            <a:endParaRPr/>
          </a:p>
        </p:txBody>
      </p:sp>
      <p:sp>
        <p:nvSpPr>
          <p:cNvPr id="17" name="bg object 17"/>
          <p:cNvSpPr/>
          <p:nvPr/>
        </p:nvSpPr>
        <p:spPr>
          <a:xfrm>
            <a:off x="0" y="0"/>
            <a:ext cx="1466850" cy="200025"/>
          </a:xfrm>
          <a:custGeom>
            <a:avLst/>
            <a:gdLst/>
            <a:ahLst/>
            <a:cxnLst/>
            <a:rect l="l" t="t" r="r" b="b"/>
            <a:pathLst>
              <a:path w="1466850" h="200025">
                <a:moveTo>
                  <a:pt x="0" y="200025"/>
                </a:moveTo>
                <a:lnTo>
                  <a:pt x="1466850" y="200025"/>
                </a:lnTo>
                <a:lnTo>
                  <a:pt x="1466850" y="0"/>
                </a:lnTo>
                <a:lnTo>
                  <a:pt x="0" y="0"/>
                </a:lnTo>
                <a:lnTo>
                  <a:pt x="0" y="200025"/>
                </a:lnTo>
                <a:close/>
              </a:path>
            </a:pathLst>
          </a:custGeom>
          <a:solidFill>
            <a:srgbClr val="E21737"/>
          </a:solidFill>
        </p:spPr>
        <p:txBody>
          <a:bodyPr wrap="square" lIns="0" tIns="0" rIns="0" bIns="0" rtlCol="0"/>
          <a:lstStyle/>
          <a:p>
            <a:endParaRPr/>
          </a:p>
        </p:txBody>
      </p:sp>
      <p:sp>
        <p:nvSpPr>
          <p:cNvPr id="18" name="bg object 18"/>
          <p:cNvSpPr/>
          <p:nvPr/>
        </p:nvSpPr>
        <p:spPr>
          <a:xfrm>
            <a:off x="1352550" y="4619625"/>
            <a:ext cx="7791450" cy="523875"/>
          </a:xfrm>
          <a:custGeom>
            <a:avLst/>
            <a:gdLst/>
            <a:ahLst/>
            <a:cxnLst/>
            <a:rect l="l" t="t" r="r" b="b"/>
            <a:pathLst>
              <a:path w="7791450" h="523875">
                <a:moveTo>
                  <a:pt x="0" y="523875"/>
                </a:moveTo>
                <a:lnTo>
                  <a:pt x="7791450" y="523875"/>
                </a:lnTo>
                <a:lnTo>
                  <a:pt x="7791450" y="0"/>
                </a:lnTo>
                <a:lnTo>
                  <a:pt x="0" y="0"/>
                </a:lnTo>
                <a:lnTo>
                  <a:pt x="0" y="523875"/>
                </a:lnTo>
                <a:close/>
              </a:path>
            </a:pathLst>
          </a:custGeom>
          <a:solidFill>
            <a:srgbClr val="2284C5"/>
          </a:solidFill>
        </p:spPr>
        <p:txBody>
          <a:bodyPr wrap="square" lIns="0" tIns="0" rIns="0" bIns="0" rtlCol="0"/>
          <a:lstStyle/>
          <a:p>
            <a:endParaRPr/>
          </a:p>
        </p:txBody>
      </p:sp>
      <p:sp>
        <p:nvSpPr>
          <p:cNvPr id="19" name="bg object 19"/>
          <p:cNvSpPr/>
          <p:nvPr/>
        </p:nvSpPr>
        <p:spPr>
          <a:xfrm>
            <a:off x="0" y="4619625"/>
            <a:ext cx="1352550" cy="523875"/>
          </a:xfrm>
          <a:custGeom>
            <a:avLst/>
            <a:gdLst/>
            <a:ahLst/>
            <a:cxnLst/>
            <a:rect l="l" t="t" r="r" b="b"/>
            <a:pathLst>
              <a:path w="1352550" h="523875">
                <a:moveTo>
                  <a:pt x="1352550" y="0"/>
                </a:moveTo>
                <a:lnTo>
                  <a:pt x="0" y="0"/>
                </a:lnTo>
                <a:lnTo>
                  <a:pt x="0" y="523875"/>
                </a:lnTo>
                <a:lnTo>
                  <a:pt x="1352550" y="523875"/>
                </a:lnTo>
                <a:lnTo>
                  <a:pt x="1352550" y="0"/>
                </a:lnTo>
                <a:close/>
              </a:path>
            </a:pathLst>
          </a:custGeom>
          <a:solidFill>
            <a:srgbClr val="0A2A43"/>
          </a:solidFill>
        </p:spPr>
        <p:txBody>
          <a:bodyPr wrap="square" lIns="0" tIns="0" rIns="0" bIns="0" rtlCol="0"/>
          <a:lstStyle/>
          <a:p>
            <a:endParaRPr/>
          </a:p>
        </p:txBody>
      </p:sp>
      <p:pic>
        <p:nvPicPr>
          <p:cNvPr id="20" name="bg object 20"/>
          <p:cNvPicPr/>
          <p:nvPr/>
        </p:nvPicPr>
        <p:blipFill>
          <a:blip r:embed="rId2" cstate="print"/>
          <a:stretch>
            <a:fillRect/>
          </a:stretch>
        </p:blipFill>
        <p:spPr>
          <a:xfrm>
            <a:off x="152400" y="4714875"/>
            <a:ext cx="1019175" cy="333373"/>
          </a:xfrm>
          <a:prstGeom prst="rect">
            <a:avLst/>
          </a:prstGeom>
        </p:spPr>
      </p:pic>
      <p:pic>
        <p:nvPicPr>
          <p:cNvPr id="21" name="bg object 21"/>
          <p:cNvPicPr/>
          <p:nvPr/>
        </p:nvPicPr>
        <p:blipFill>
          <a:blip r:embed="rId3" cstate="print"/>
          <a:stretch>
            <a:fillRect/>
          </a:stretch>
        </p:blipFill>
        <p:spPr>
          <a:xfrm>
            <a:off x="8604330" y="4697906"/>
            <a:ext cx="71673" cy="81854"/>
          </a:xfrm>
          <a:prstGeom prst="rect">
            <a:avLst/>
          </a:prstGeom>
        </p:spPr>
      </p:pic>
      <p:pic>
        <p:nvPicPr>
          <p:cNvPr id="22" name="bg object 22"/>
          <p:cNvPicPr/>
          <p:nvPr/>
        </p:nvPicPr>
        <p:blipFill>
          <a:blip r:embed="rId3" cstate="print"/>
          <a:stretch>
            <a:fillRect/>
          </a:stretch>
        </p:blipFill>
        <p:spPr>
          <a:xfrm>
            <a:off x="8509469" y="4697906"/>
            <a:ext cx="71673" cy="81854"/>
          </a:xfrm>
          <a:prstGeom prst="rect">
            <a:avLst/>
          </a:prstGeom>
        </p:spPr>
      </p:pic>
      <p:pic>
        <p:nvPicPr>
          <p:cNvPr id="23" name="bg object 23"/>
          <p:cNvPicPr/>
          <p:nvPr/>
        </p:nvPicPr>
        <p:blipFill>
          <a:blip r:embed="rId4" cstate="print"/>
          <a:stretch>
            <a:fillRect/>
          </a:stretch>
        </p:blipFill>
        <p:spPr>
          <a:xfrm>
            <a:off x="8414608" y="4697906"/>
            <a:ext cx="69560" cy="81854"/>
          </a:xfrm>
          <a:prstGeom prst="rect">
            <a:avLst/>
          </a:prstGeom>
        </p:spPr>
      </p:pic>
      <p:pic>
        <p:nvPicPr>
          <p:cNvPr id="24" name="bg object 24"/>
          <p:cNvPicPr/>
          <p:nvPr/>
        </p:nvPicPr>
        <p:blipFill>
          <a:blip r:embed="rId5" cstate="print"/>
          <a:stretch>
            <a:fillRect/>
          </a:stretch>
        </p:blipFill>
        <p:spPr>
          <a:xfrm>
            <a:off x="8319741" y="4697906"/>
            <a:ext cx="69568" cy="81854"/>
          </a:xfrm>
          <a:prstGeom prst="rect">
            <a:avLst/>
          </a:prstGeom>
        </p:spPr>
      </p:pic>
      <p:sp>
        <p:nvSpPr>
          <p:cNvPr id="25" name="bg object 25"/>
          <p:cNvSpPr/>
          <p:nvPr/>
        </p:nvSpPr>
        <p:spPr>
          <a:xfrm>
            <a:off x="8075193" y="4817541"/>
            <a:ext cx="843280" cy="245745"/>
          </a:xfrm>
          <a:custGeom>
            <a:avLst/>
            <a:gdLst/>
            <a:ahLst/>
            <a:cxnLst/>
            <a:rect l="l" t="t" r="r" b="b"/>
            <a:pathLst>
              <a:path w="843279" h="245745">
                <a:moveTo>
                  <a:pt x="10553" y="203581"/>
                </a:moveTo>
                <a:lnTo>
                  <a:pt x="4229" y="203581"/>
                </a:lnTo>
                <a:lnTo>
                  <a:pt x="4229" y="237159"/>
                </a:lnTo>
                <a:lnTo>
                  <a:pt x="10553" y="237159"/>
                </a:lnTo>
                <a:lnTo>
                  <a:pt x="10553" y="203581"/>
                </a:lnTo>
                <a:close/>
              </a:path>
              <a:path w="843279" h="245745">
                <a:moveTo>
                  <a:pt x="52705" y="203581"/>
                </a:moveTo>
                <a:lnTo>
                  <a:pt x="44272" y="203581"/>
                </a:lnTo>
                <a:lnTo>
                  <a:pt x="44272" y="226669"/>
                </a:lnTo>
                <a:lnTo>
                  <a:pt x="34886" y="211975"/>
                </a:lnTo>
                <a:lnTo>
                  <a:pt x="29514" y="203581"/>
                </a:lnTo>
                <a:lnTo>
                  <a:pt x="18986" y="203581"/>
                </a:lnTo>
                <a:lnTo>
                  <a:pt x="18986" y="237159"/>
                </a:lnTo>
                <a:lnTo>
                  <a:pt x="27406" y="237159"/>
                </a:lnTo>
                <a:lnTo>
                  <a:pt x="27406" y="211975"/>
                </a:lnTo>
                <a:lnTo>
                  <a:pt x="42164" y="237159"/>
                </a:lnTo>
                <a:lnTo>
                  <a:pt x="52705" y="237159"/>
                </a:lnTo>
                <a:lnTo>
                  <a:pt x="52705" y="226669"/>
                </a:lnTo>
                <a:lnTo>
                  <a:pt x="52705" y="203581"/>
                </a:lnTo>
                <a:close/>
              </a:path>
              <a:path w="843279" h="245745">
                <a:moveTo>
                  <a:pt x="84328" y="203581"/>
                </a:moveTo>
                <a:lnTo>
                  <a:pt x="56921" y="203581"/>
                </a:lnTo>
                <a:lnTo>
                  <a:pt x="56921" y="209880"/>
                </a:lnTo>
                <a:lnTo>
                  <a:pt x="67462" y="209880"/>
                </a:lnTo>
                <a:lnTo>
                  <a:pt x="67462" y="237159"/>
                </a:lnTo>
                <a:lnTo>
                  <a:pt x="75895" y="237159"/>
                </a:lnTo>
                <a:lnTo>
                  <a:pt x="75895" y="209880"/>
                </a:lnTo>
                <a:lnTo>
                  <a:pt x="84328" y="209880"/>
                </a:lnTo>
                <a:lnTo>
                  <a:pt x="84328" y="203581"/>
                </a:lnTo>
                <a:close/>
              </a:path>
              <a:path w="843279" h="245745">
                <a:moveTo>
                  <a:pt x="115951" y="230860"/>
                </a:moveTo>
                <a:lnTo>
                  <a:pt x="99085" y="230860"/>
                </a:lnTo>
                <a:lnTo>
                  <a:pt x="99085" y="222465"/>
                </a:lnTo>
                <a:lnTo>
                  <a:pt x="113842" y="222465"/>
                </a:lnTo>
                <a:lnTo>
                  <a:pt x="113842" y="216179"/>
                </a:lnTo>
                <a:lnTo>
                  <a:pt x="99085" y="216179"/>
                </a:lnTo>
                <a:lnTo>
                  <a:pt x="99085" y="209880"/>
                </a:lnTo>
                <a:lnTo>
                  <a:pt x="113842" y="209880"/>
                </a:lnTo>
                <a:lnTo>
                  <a:pt x="113842" y="203581"/>
                </a:lnTo>
                <a:lnTo>
                  <a:pt x="90652" y="203581"/>
                </a:lnTo>
                <a:lnTo>
                  <a:pt x="90652" y="237159"/>
                </a:lnTo>
                <a:lnTo>
                  <a:pt x="115951" y="237159"/>
                </a:lnTo>
                <a:lnTo>
                  <a:pt x="115951" y="230860"/>
                </a:lnTo>
                <a:close/>
              </a:path>
              <a:path w="843279" h="245745">
                <a:moveTo>
                  <a:pt x="149682" y="237159"/>
                </a:moveTo>
                <a:lnTo>
                  <a:pt x="142455" y="224561"/>
                </a:lnTo>
                <a:lnTo>
                  <a:pt x="141249" y="222465"/>
                </a:lnTo>
                <a:lnTo>
                  <a:pt x="145465" y="222465"/>
                </a:lnTo>
                <a:lnTo>
                  <a:pt x="147574" y="218262"/>
                </a:lnTo>
                <a:lnTo>
                  <a:pt x="147574" y="216166"/>
                </a:lnTo>
                <a:lnTo>
                  <a:pt x="147574" y="209867"/>
                </a:lnTo>
                <a:lnTo>
                  <a:pt x="147574" y="205676"/>
                </a:lnTo>
                <a:lnTo>
                  <a:pt x="143357" y="203581"/>
                </a:lnTo>
                <a:lnTo>
                  <a:pt x="141249" y="203581"/>
                </a:lnTo>
                <a:lnTo>
                  <a:pt x="141249" y="209867"/>
                </a:lnTo>
                <a:lnTo>
                  <a:pt x="141249" y="216166"/>
                </a:lnTo>
                <a:lnTo>
                  <a:pt x="128600" y="216166"/>
                </a:lnTo>
                <a:lnTo>
                  <a:pt x="128600" y="209867"/>
                </a:lnTo>
                <a:lnTo>
                  <a:pt x="141249" y="209867"/>
                </a:lnTo>
                <a:lnTo>
                  <a:pt x="141249" y="203581"/>
                </a:lnTo>
                <a:lnTo>
                  <a:pt x="122275" y="203581"/>
                </a:lnTo>
                <a:lnTo>
                  <a:pt x="122275" y="237159"/>
                </a:lnTo>
                <a:lnTo>
                  <a:pt x="128600" y="237159"/>
                </a:lnTo>
                <a:lnTo>
                  <a:pt x="128600" y="224561"/>
                </a:lnTo>
                <a:lnTo>
                  <a:pt x="132816" y="224561"/>
                </a:lnTo>
                <a:lnTo>
                  <a:pt x="141249" y="237159"/>
                </a:lnTo>
                <a:lnTo>
                  <a:pt x="149682" y="237159"/>
                </a:lnTo>
                <a:close/>
              </a:path>
              <a:path w="843279" h="245745">
                <a:moveTo>
                  <a:pt x="170764" y="83947"/>
                </a:moveTo>
                <a:lnTo>
                  <a:pt x="164376" y="49580"/>
                </a:lnTo>
                <a:lnTo>
                  <a:pt x="149339" y="27279"/>
                </a:lnTo>
                <a:lnTo>
                  <a:pt x="146519" y="23088"/>
                </a:lnTo>
                <a:lnTo>
                  <a:pt x="139141" y="18491"/>
                </a:lnTo>
                <a:lnTo>
                  <a:pt x="139141" y="83947"/>
                </a:lnTo>
                <a:lnTo>
                  <a:pt x="135318" y="107289"/>
                </a:lnTo>
                <a:lnTo>
                  <a:pt x="124383" y="125920"/>
                </a:lnTo>
                <a:lnTo>
                  <a:pt x="107124" y="138252"/>
                </a:lnTo>
                <a:lnTo>
                  <a:pt x="84328" y="142709"/>
                </a:lnTo>
                <a:lnTo>
                  <a:pt x="62750" y="138252"/>
                </a:lnTo>
                <a:lnTo>
                  <a:pt x="46126" y="125920"/>
                </a:lnTo>
                <a:lnTo>
                  <a:pt x="35420" y="107289"/>
                </a:lnTo>
                <a:lnTo>
                  <a:pt x="31623" y="83947"/>
                </a:lnTo>
                <a:lnTo>
                  <a:pt x="35420" y="61810"/>
                </a:lnTo>
                <a:lnTo>
                  <a:pt x="46126" y="43802"/>
                </a:lnTo>
                <a:lnTo>
                  <a:pt x="62750" y="31711"/>
                </a:lnTo>
                <a:lnTo>
                  <a:pt x="84328" y="27279"/>
                </a:lnTo>
                <a:lnTo>
                  <a:pt x="107124" y="31711"/>
                </a:lnTo>
                <a:lnTo>
                  <a:pt x="124383" y="43802"/>
                </a:lnTo>
                <a:lnTo>
                  <a:pt x="135318" y="61810"/>
                </a:lnTo>
                <a:lnTo>
                  <a:pt x="139141" y="83947"/>
                </a:lnTo>
                <a:lnTo>
                  <a:pt x="139141" y="18491"/>
                </a:lnTo>
                <a:lnTo>
                  <a:pt x="119176" y="6032"/>
                </a:lnTo>
                <a:lnTo>
                  <a:pt x="84328" y="0"/>
                </a:lnTo>
                <a:lnTo>
                  <a:pt x="50698" y="6032"/>
                </a:lnTo>
                <a:lnTo>
                  <a:pt x="23990" y="23088"/>
                </a:lnTo>
                <a:lnTo>
                  <a:pt x="6362" y="49580"/>
                </a:lnTo>
                <a:lnTo>
                  <a:pt x="0" y="83947"/>
                </a:lnTo>
                <a:lnTo>
                  <a:pt x="6362" y="118313"/>
                </a:lnTo>
                <a:lnTo>
                  <a:pt x="23990" y="144818"/>
                </a:lnTo>
                <a:lnTo>
                  <a:pt x="50698" y="161861"/>
                </a:lnTo>
                <a:lnTo>
                  <a:pt x="84328" y="167894"/>
                </a:lnTo>
                <a:lnTo>
                  <a:pt x="119176" y="160972"/>
                </a:lnTo>
                <a:lnTo>
                  <a:pt x="146519" y="144030"/>
                </a:lnTo>
                <a:lnTo>
                  <a:pt x="147421" y="142709"/>
                </a:lnTo>
                <a:lnTo>
                  <a:pt x="164376" y="118021"/>
                </a:lnTo>
                <a:lnTo>
                  <a:pt x="170764" y="83947"/>
                </a:lnTo>
                <a:close/>
              </a:path>
              <a:path w="843279" h="245745">
                <a:moveTo>
                  <a:pt x="187629" y="203581"/>
                </a:moveTo>
                <a:lnTo>
                  <a:pt x="179197" y="203581"/>
                </a:lnTo>
                <a:lnTo>
                  <a:pt x="179197" y="226669"/>
                </a:lnTo>
                <a:lnTo>
                  <a:pt x="169799" y="211975"/>
                </a:lnTo>
                <a:lnTo>
                  <a:pt x="164439" y="203581"/>
                </a:lnTo>
                <a:lnTo>
                  <a:pt x="153898" y="203581"/>
                </a:lnTo>
                <a:lnTo>
                  <a:pt x="153898" y="237159"/>
                </a:lnTo>
                <a:lnTo>
                  <a:pt x="162331" y="237159"/>
                </a:lnTo>
                <a:lnTo>
                  <a:pt x="162331" y="211975"/>
                </a:lnTo>
                <a:lnTo>
                  <a:pt x="177088" y="237159"/>
                </a:lnTo>
                <a:lnTo>
                  <a:pt x="187629" y="237159"/>
                </a:lnTo>
                <a:lnTo>
                  <a:pt x="187629" y="226669"/>
                </a:lnTo>
                <a:lnTo>
                  <a:pt x="187629" y="203581"/>
                </a:lnTo>
                <a:close/>
              </a:path>
              <a:path w="843279" h="245745">
                <a:moveTo>
                  <a:pt x="227685" y="237159"/>
                </a:moveTo>
                <a:lnTo>
                  <a:pt x="224917" y="230860"/>
                </a:lnTo>
                <a:lnTo>
                  <a:pt x="222148" y="224574"/>
                </a:lnTo>
                <a:lnTo>
                  <a:pt x="216611" y="211975"/>
                </a:lnTo>
                <a:lnTo>
                  <a:pt x="212928" y="203581"/>
                </a:lnTo>
                <a:lnTo>
                  <a:pt x="212928" y="224574"/>
                </a:lnTo>
                <a:lnTo>
                  <a:pt x="204495" y="224574"/>
                </a:lnTo>
                <a:lnTo>
                  <a:pt x="208699" y="211975"/>
                </a:lnTo>
                <a:lnTo>
                  <a:pt x="212928" y="224574"/>
                </a:lnTo>
                <a:lnTo>
                  <a:pt x="212928" y="203581"/>
                </a:lnTo>
                <a:lnTo>
                  <a:pt x="206603" y="203581"/>
                </a:lnTo>
                <a:lnTo>
                  <a:pt x="191846" y="237159"/>
                </a:lnTo>
                <a:lnTo>
                  <a:pt x="200279" y="237159"/>
                </a:lnTo>
                <a:lnTo>
                  <a:pt x="202374" y="230860"/>
                </a:lnTo>
                <a:lnTo>
                  <a:pt x="217131" y="230860"/>
                </a:lnTo>
                <a:lnTo>
                  <a:pt x="219252" y="237159"/>
                </a:lnTo>
                <a:lnTo>
                  <a:pt x="227685" y="237159"/>
                </a:lnTo>
                <a:close/>
              </a:path>
              <a:path w="843279" h="245745">
                <a:moveTo>
                  <a:pt x="234010" y="4191"/>
                </a:moveTo>
                <a:lnTo>
                  <a:pt x="206603" y="4191"/>
                </a:lnTo>
                <a:lnTo>
                  <a:pt x="189725" y="65062"/>
                </a:lnTo>
                <a:lnTo>
                  <a:pt x="215023" y="65062"/>
                </a:lnTo>
                <a:lnTo>
                  <a:pt x="234010" y="4191"/>
                </a:lnTo>
                <a:close/>
              </a:path>
              <a:path w="843279" h="245745">
                <a:moveTo>
                  <a:pt x="250863" y="203581"/>
                </a:moveTo>
                <a:lnTo>
                  <a:pt x="223456" y="203581"/>
                </a:lnTo>
                <a:lnTo>
                  <a:pt x="223456" y="209880"/>
                </a:lnTo>
                <a:lnTo>
                  <a:pt x="234010" y="209880"/>
                </a:lnTo>
                <a:lnTo>
                  <a:pt x="234010" y="237159"/>
                </a:lnTo>
                <a:lnTo>
                  <a:pt x="242430" y="237159"/>
                </a:lnTo>
                <a:lnTo>
                  <a:pt x="242430" y="209880"/>
                </a:lnTo>
                <a:lnTo>
                  <a:pt x="250863" y="209880"/>
                </a:lnTo>
                <a:lnTo>
                  <a:pt x="250863" y="203581"/>
                </a:lnTo>
                <a:close/>
              </a:path>
              <a:path w="843279" h="245745">
                <a:moveTo>
                  <a:pt x="265620" y="203581"/>
                </a:moveTo>
                <a:lnTo>
                  <a:pt x="257187" y="203581"/>
                </a:lnTo>
                <a:lnTo>
                  <a:pt x="257187" y="237159"/>
                </a:lnTo>
                <a:lnTo>
                  <a:pt x="265620" y="237159"/>
                </a:lnTo>
                <a:lnTo>
                  <a:pt x="265620" y="203581"/>
                </a:lnTo>
                <a:close/>
              </a:path>
              <a:path w="843279" h="245745">
                <a:moveTo>
                  <a:pt x="307784" y="220370"/>
                </a:moveTo>
                <a:lnTo>
                  <a:pt x="306603" y="212991"/>
                </a:lnTo>
                <a:lnTo>
                  <a:pt x="304749" y="209867"/>
                </a:lnTo>
                <a:lnTo>
                  <a:pt x="303034" y="206984"/>
                </a:lnTo>
                <a:lnTo>
                  <a:pt x="299351" y="204482"/>
                </a:lnTo>
                <a:lnTo>
                  <a:pt x="299351" y="214071"/>
                </a:lnTo>
                <a:lnTo>
                  <a:pt x="299351" y="226669"/>
                </a:lnTo>
                <a:lnTo>
                  <a:pt x="295135" y="230860"/>
                </a:lnTo>
                <a:lnTo>
                  <a:pt x="282486" y="230860"/>
                </a:lnTo>
                <a:lnTo>
                  <a:pt x="278269" y="226669"/>
                </a:lnTo>
                <a:lnTo>
                  <a:pt x="278269" y="214071"/>
                </a:lnTo>
                <a:lnTo>
                  <a:pt x="282486" y="209867"/>
                </a:lnTo>
                <a:lnTo>
                  <a:pt x="295135" y="209867"/>
                </a:lnTo>
                <a:lnTo>
                  <a:pt x="299351" y="214071"/>
                </a:lnTo>
                <a:lnTo>
                  <a:pt x="299351" y="204482"/>
                </a:lnTo>
                <a:lnTo>
                  <a:pt x="297116" y="202958"/>
                </a:lnTo>
                <a:lnTo>
                  <a:pt x="288810" y="201472"/>
                </a:lnTo>
                <a:lnTo>
                  <a:pt x="278269" y="201472"/>
                </a:lnTo>
                <a:lnTo>
                  <a:pt x="271945" y="209867"/>
                </a:lnTo>
                <a:lnTo>
                  <a:pt x="271945" y="230860"/>
                </a:lnTo>
                <a:lnTo>
                  <a:pt x="278269" y="239255"/>
                </a:lnTo>
                <a:lnTo>
                  <a:pt x="288810" y="239255"/>
                </a:lnTo>
                <a:lnTo>
                  <a:pt x="297116" y="237782"/>
                </a:lnTo>
                <a:lnTo>
                  <a:pt x="303034" y="233743"/>
                </a:lnTo>
                <a:lnTo>
                  <a:pt x="304749" y="230860"/>
                </a:lnTo>
                <a:lnTo>
                  <a:pt x="306603" y="227749"/>
                </a:lnTo>
                <a:lnTo>
                  <a:pt x="307784" y="220370"/>
                </a:lnTo>
                <a:close/>
              </a:path>
              <a:path w="843279" h="245745">
                <a:moveTo>
                  <a:pt x="347840" y="203581"/>
                </a:moveTo>
                <a:lnTo>
                  <a:pt x="339407" y="203581"/>
                </a:lnTo>
                <a:lnTo>
                  <a:pt x="339407" y="226669"/>
                </a:lnTo>
                <a:lnTo>
                  <a:pt x="330022" y="211975"/>
                </a:lnTo>
                <a:lnTo>
                  <a:pt x="324650" y="203581"/>
                </a:lnTo>
                <a:lnTo>
                  <a:pt x="314109" y="203581"/>
                </a:lnTo>
                <a:lnTo>
                  <a:pt x="314109" y="237159"/>
                </a:lnTo>
                <a:lnTo>
                  <a:pt x="322541" y="237159"/>
                </a:lnTo>
                <a:lnTo>
                  <a:pt x="322541" y="211975"/>
                </a:lnTo>
                <a:lnTo>
                  <a:pt x="337299" y="237159"/>
                </a:lnTo>
                <a:lnTo>
                  <a:pt x="347840" y="237159"/>
                </a:lnTo>
                <a:lnTo>
                  <a:pt x="347840" y="226669"/>
                </a:lnTo>
                <a:lnTo>
                  <a:pt x="347840" y="203581"/>
                </a:lnTo>
                <a:close/>
              </a:path>
              <a:path w="843279" h="245745">
                <a:moveTo>
                  <a:pt x="387883" y="237159"/>
                </a:moveTo>
                <a:lnTo>
                  <a:pt x="385127" y="230860"/>
                </a:lnTo>
                <a:lnTo>
                  <a:pt x="382358" y="224574"/>
                </a:lnTo>
                <a:lnTo>
                  <a:pt x="376821" y="211975"/>
                </a:lnTo>
                <a:lnTo>
                  <a:pt x="373138" y="203581"/>
                </a:lnTo>
                <a:lnTo>
                  <a:pt x="373138" y="224574"/>
                </a:lnTo>
                <a:lnTo>
                  <a:pt x="364705" y="224574"/>
                </a:lnTo>
                <a:lnTo>
                  <a:pt x="368922" y="211975"/>
                </a:lnTo>
                <a:lnTo>
                  <a:pt x="373138" y="224574"/>
                </a:lnTo>
                <a:lnTo>
                  <a:pt x="373138" y="203581"/>
                </a:lnTo>
                <a:lnTo>
                  <a:pt x="366814" y="203581"/>
                </a:lnTo>
                <a:lnTo>
                  <a:pt x="352056" y="237159"/>
                </a:lnTo>
                <a:lnTo>
                  <a:pt x="360489" y="237159"/>
                </a:lnTo>
                <a:lnTo>
                  <a:pt x="362597" y="230860"/>
                </a:lnTo>
                <a:lnTo>
                  <a:pt x="375246" y="230860"/>
                </a:lnTo>
                <a:lnTo>
                  <a:pt x="379463" y="237159"/>
                </a:lnTo>
                <a:lnTo>
                  <a:pt x="387883" y="237159"/>
                </a:lnTo>
                <a:close/>
              </a:path>
              <a:path w="843279" h="245745">
                <a:moveTo>
                  <a:pt x="394220" y="163703"/>
                </a:moveTo>
                <a:lnTo>
                  <a:pt x="394208" y="94437"/>
                </a:lnTo>
                <a:lnTo>
                  <a:pt x="394208" y="67157"/>
                </a:lnTo>
                <a:lnTo>
                  <a:pt x="394208" y="4191"/>
                </a:lnTo>
                <a:lnTo>
                  <a:pt x="366814" y="4191"/>
                </a:lnTo>
                <a:lnTo>
                  <a:pt x="366814" y="67157"/>
                </a:lnTo>
                <a:lnTo>
                  <a:pt x="290918" y="67157"/>
                </a:lnTo>
                <a:lnTo>
                  <a:pt x="290918" y="4191"/>
                </a:lnTo>
                <a:lnTo>
                  <a:pt x="263512" y="4191"/>
                </a:lnTo>
                <a:lnTo>
                  <a:pt x="263512" y="163703"/>
                </a:lnTo>
                <a:lnTo>
                  <a:pt x="290918" y="163703"/>
                </a:lnTo>
                <a:lnTo>
                  <a:pt x="290918" y="94437"/>
                </a:lnTo>
                <a:lnTo>
                  <a:pt x="366814" y="94437"/>
                </a:lnTo>
                <a:lnTo>
                  <a:pt x="366814" y="163703"/>
                </a:lnTo>
                <a:lnTo>
                  <a:pt x="394220" y="163703"/>
                </a:lnTo>
                <a:close/>
              </a:path>
              <a:path w="843279" h="245745">
                <a:moveTo>
                  <a:pt x="413194" y="230860"/>
                </a:moveTo>
                <a:lnTo>
                  <a:pt x="400545" y="230860"/>
                </a:lnTo>
                <a:lnTo>
                  <a:pt x="400545" y="203581"/>
                </a:lnTo>
                <a:lnTo>
                  <a:pt x="392112" y="203581"/>
                </a:lnTo>
                <a:lnTo>
                  <a:pt x="392112" y="237159"/>
                </a:lnTo>
                <a:lnTo>
                  <a:pt x="413194" y="237159"/>
                </a:lnTo>
                <a:lnTo>
                  <a:pt x="413194" y="230860"/>
                </a:lnTo>
                <a:close/>
              </a:path>
              <a:path w="843279" h="245745">
                <a:moveTo>
                  <a:pt x="468007" y="237159"/>
                </a:moveTo>
                <a:lnTo>
                  <a:pt x="465239" y="230860"/>
                </a:lnTo>
                <a:lnTo>
                  <a:pt x="462470" y="224574"/>
                </a:lnTo>
                <a:lnTo>
                  <a:pt x="456933" y="211975"/>
                </a:lnTo>
                <a:lnTo>
                  <a:pt x="455345" y="208368"/>
                </a:lnTo>
                <a:lnTo>
                  <a:pt x="455345" y="224574"/>
                </a:lnTo>
                <a:lnTo>
                  <a:pt x="446925" y="224574"/>
                </a:lnTo>
                <a:lnTo>
                  <a:pt x="451129" y="211975"/>
                </a:lnTo>
                <a:lnTo>
                  <a:pt x="455345" y="224574"/>
                </a:lnTo>
                <a:lnTo>
                  <a:pt x="455345" y="208368"/>
                </a:lnTo>
                <a:lnTo>
                  <a:pt x="453250" y="203581"/>
                </a:lnTo>
                <a:lnTo>
                  <a:pt x="446925" y="203581"/>
                </a:lnTo>
                <a:lnTo>
                  <a:pt x="432168" y="237159"/>
                </a:lnTo>
                <a:lnTo>
                  <a:pt x="440601" y="237159"/>
                </a:lnTo>
                <a:lnTo>
                  <a:pt x="444804" y="230860"/>
                </a:lnTo>
                <a:lnTo>
                  <a:pt x="457454" y="230860"/>
                </a:lnTo>
                <a:lnTo>
                  <a:pt x="459574" y="237159"/>
                </a:lnTo>
                <a:lnTo>
                  <a:pt x="468007" y="237159"/>
                </a:lnTo>
                <a:close/>
              </a:path>
              <a:path w="843279" h="245745">
                <a:moveTo>
                  <a:pt x="480644" y="203581"/>
                </a:moveTo>
                <a:lnTo>
                  <a:pt x="472211" y="203581"/>
                </a:lnTo>
                <a:lnTo>
                  <a:pt x="472211" y="237159"/>
                </a:lnTo>
                <a:lnTo>
                  <a:pt x="480644" y="237159"/>
                </a:lnTo>
                <a:lnTo>
                  <a:pt x="480644" y="203581"/>
                </a:lnTo>
                <a:close/>
              </a:path>
              <a:path w="843279" h="245745">
                <a:moveTo>
                  <a:pt x="516483" y="237159"/>
                </a:moveTo>
                <a:lnTo>
                  <a:pt x="509257" y="224561"/>
                </a:lnTo>
                <a:lnTo>
                  <a:pt x="508050" y="222465"/>
                </a:lnTo>
                <a:lnTo>
                  <a:pt x="512267" y="222465"/>
                </a:lnTo>
                <a:lnTo>
                  <a:pt x="514375" y="218262"/>
                </a:lnTo>
                <a:lnTo>
                  <a:pt x="514375" y="216166"/>
                </a:lnTo>
                <a:lnTo>
                  <a:pt x="514375" y="209867"/>
                </a:lnTo>
                <a:lnTo>
                  <a:pt x="514375" y="205676"/>
                </a:lnTo>
                <a:lnTo>
                  <a:pt x="508050" y="203581"/>
                </a:lnTo>
                <a:lnTo>
                  <a:pt x="508050" y="209867"/>
                </a:lnTo>
                <a:lnTo>
                  <a:pt x="508050" y="216166"/>
                </a:lnTo>
                <a:lnTo>
                  <a:pt x="495401" y="216166"/>
                </a:lnTo>
                <a:lnTo>
                  <a:pt x="495401" y="209867"/>
                </a:lnTo>
                <a:lnTo>
                  <a:pt x="508050" y="209867"/>
                </a:lnTo>
                <a:lnTo>
                  <a:pt x="508050" y="203581"/>
                </a:lnTo>
                <a:lnTo>
                  <a:pt x="489077" y="203581"/>
                </a:lnTo>
                <a:lnTo>
                  <a:pt x="489077" y="237159"/>
                </a:lnTo>
                <a:lnTo>
                  <a:pt x="495401" y="237159"/>
                </a:lnTo>
                <a:lnTo>
                  <a:pt x="495401" y="224561"/>
                </a:lnTo>
                <a:lnTo>
                  <a:pt x="499618" y="224561"/>
                </a:lnTo>
                <a:lnTo>
                  <a:pt x="508050" y="237159"/>
                </a:lnTo>
                <a:lnTo>
                  <a:pt x="516483" y="237159"/>
                </a:lnTo>
                <a:close/>
              </a:path>
              <a:path w="843279" h="245745">
                <a:moveTo>
                  <a:pt x="548106" y="205676"/>
                </a:moveTo>
                <a:lnTo>
                  <a:pt x="541782" y="203581"/>
                </a:lnTo>
                <a:lnTo>
                  <a:pt x="539673" y="203581"/>
                </a:lnTo>
                <a:lnTo>
                  <a:pt x="539673" y="209867"/>
                </a:lnTo>
                <a:lnTo>
                  <a:pt x="539673" y="216166"/>
                </a:lnTo>
                <a:lnTo>
                  <a:pt x="535457" y="218262"/>
                </a:lnTo>
                <a:lnTo>
                  <a:pt x="529132" y="218262"/>
                </a:lnTo>
                <a:lnTo>
                  <a:pt x="529132" y="209867"/>
                </a:lnTo>
                <a:lnTo>
                  <a:pt x="539673" y="209867"/>
                </a:lnTo>
                <a:lnTo>
                  <a:pt x="539673" y="203581"/>
                </a:lnTo>
                <a:lnTo>
                  <a:pt x="520700" y="203581"/>
                </a:lnTo>
                <a:lnTo>
                  <a:pt x="520700" y="237159"/>
                </a:lnTo>
                <a:lnTo>
                  <a:pt x="529132" y="237159"/>
                </a:lnTo>
                <a:lnTo>
                  <a:pt x="529132" y="224561"/>
                </a:lnTo>
                <a:lnTo>
                  <a:pt x="541782" y="224561"/>
                </a:lnTo>
                <a:lnTo>
                  <a:pt x="548106" y="222465"/>
                </a:lnTo>
                <a:lnTo>
                  <a:pt x="548106" y="218262"/>
                </a:lnTo>
                <a:lnTo>
                  <a:pt x="548106" y="209867"/>
                </a:lnTo>
                <a:lnTo>
                  <a:pt x="548106" y="205676"/>
                </a:lnTo>
                <a:close/>
              </a:path>
              <a:path w="843279" h="245745">
                <a:moveTo>
                  <a:pt x="573405" y="163703"/>
                </a:moveTo>
                <a:lnTo>
                  <a:pt x="558304" y="128028"/>
                </a:lnTo>
                <a:lnTo>
                  <a:pt x="547662" y="102831"/>
                </a:lnTo>
                <a:lnTo>
                  <a:pt x="520141" y="37769"/>
                </a:lnTo>
                <a:lnTo>
                  <a:pt x="516483" y="29121"/>
                </a:lnTo>
                <a:lnTo>
                  <a:pt x="516483" y="102831"/>
                </a:lnTo>
                <a:lnTo>
                  <a:pt x="467995" y="102831"/>
                </a:lnTo>
                <a:lnTo>
                  <a:pt x="493293" y="37769"/>
                </a:lnTo>
                <a:lnTo>
                  <a:pt x="516483" y="102831"/>
                </a:lnTo>
                <a:lnTo>
                  <a:pt x="516483" y="29121"/>
                </a:lnTo>
                <a:lnTo>
                  <a:pt x="505942" y="4191"/>
                </a:lnTo>
                <a:lnTo>
                  <a:pt x="480644" y="4191"/>
                </a:lnTo>
                <a:lnTo>
                  <a:pt x="411086" y="163703"/>
                </a:lnTo>
                <a:lnTo>
                  <a:pt x="442696" y="163703"/>
                </a:lnTo>
                <a:lnTo>
                  <a:pt x="457454" y="128028"/>
                </a:lnTo>
                <a:lnTo>
                  <a:pt x="527024" y="128028"/>
                </a:lnTo>
                <a:lnTo>
                  <a:pt x="541782" y="163703"/>
                </a:lnTo>
                <a:lnTo>
                  <a:pt x="573405" y="163703"/>
                </a:lnTo>
                <a:close/>
              </a:path>
              <a:path w="843279" h="245745">
                <a:moveTo>
                  <a:pt x="588149" y="220370"/>
                </a:moveTo>
                <a:lnTo>
                  <a:pt x="586676" y="212991"/>
                </a:lnTo>
                <a:lnTo>
                  <a:pt x="584568" y="209867"/>
                </a:lnTo>
                <a:lnTo>
                  <a:pt x="582625" y="206984"/>
                </a:lnTo>
                <a:lnTo>
                  <a:pt x="579729" y="205054"/>
                </a:lnTo>
                <a:lnTo>
                  <a:pt x="579729" y="214071"/>
                </a:lnTo>
                <a:lnTo>
                  <a:pt x="579729" y="226669"/>
                </a:lnTo>
                <a:lnTo>
                  <a:pt x="575513" y="230860"/>
                </a:lnTo>
                <a:lnTo>
                  <a:pt x="562864" y="230860"/>
                </a:lnTo>
                <a:lnTo>
                  <a:pt x="558647" y="226669"/>
                </a:lnTo>
                <a:lnTo>
                  <a:pt x="558647" y="214071"/>
                </a:lnTo>
                <a:lnTo>
                  <a:pt x="562864" y="209867"/>
                </a:lnTo>
                <a:lnTo>
                  <a:pt x="575513" y="209867"/>
                </a:lnTo>
                <a:lnTo>
                  <a:pt x="579729" y="214071"/>
                </a:lnTo>
                <a:lnTo>
                  <a:pt x="579729" y="205054"/>
                </a:lnTo>
                <a:lnTo>
                  <a:pt x="576592" y="202958"/>
                </a:lnTo>
                <a:lnTo>
                  <a:pt x="569188" y="201472"/>
                </a:lnTo>
                <a:lnTo>
                  <a:pt x="561771" y="202958"/>
                </a:lnTo>
                <a:lnTo>
                  <a:pt x="555752" y="206984"/>
                </a:lnTo>
                <a:lnTo>
                  <a:pt x="551700" y="212991"/>
                </a:lnTo>
                <a:lnTo>
                  <a:pt x="550214" y="220370"/>
                </a:lnTo>
                <a:lnTo>
                  <a:pt x="551700" y="227749"/>
                </a:lnTo>
                <a:lnTo>
                  <a:pt x="555752" y="233743"/>
                </a:lnTo>
                <a:lnTo>
                  <a:pt x="561771" y="237782"/>
                </a:lnTo>
                <a:lnTo>
                  <a:pt x="569188" y="239255"/>
                </a:lnTo>
                <a:lnTo>
                  <a:pt x="576592" y="237782"/>
                </a:lnTo>
                <a:lnTo>
                  <a:pt x="582625" y="233743"/>
                </a:lnTo>
                <a:lnTo>
                  <a:pt x="584568" y="230860"/>
                </a:lnTo>
                <a:lnTo>
                  <a:pt x="586676" y="227749"/>
                </a:lnTo>
                <a:lnTo>
                  <a:pt x="588149" y="220370"/>
                </a:lnTo>
                <a:close/>
              </a:path>
              <a:path w="843279" h="245745">
                <a:moveTo>
                  <a:pt x="621880" y="237159"/>
                </a:moveTo>
                <a:lnTo>
                  <a:pt x="614654" y="224561"/>
                </a:lnTo>
                <a:lnTo>
                  <a:pt x="613460" y="222465"/>
                </a:lnTo>
                <a:lnTo>
                  <a:pt x="617677" y="222465"/>
                </a:lnTo>
                <a:lnTo>
                  <a:pt x="619785" y="218262"/>
                </a:lnTo>
                <a:lnTo>
                  <a:pt x="619785" y="216166"/>
                </a:lnTo>
                <a:lnTo>
                  <a:pt x="619785" y="209867"/>
                </a:lnTo>
                <a:lnTo>
                  <a:pt x="619785" y="205676"/>
                </a:lnTo>
                <a:lnTo>
                  <a:pt x="615556" y="203581"/>
                </a:lnTo>
                <a:lnTo>
                  <a:pt x="613460" y="203581"/>
                </a:lnTo>
                <a:lnTo>
                  <a:pt x="613460" y="209867"/>
                </a:lnTo>
                <a:lnTo>
                  <a:pt x="613460" y="216166"/>
                </a:lnTo>
                <a:lnTo>
                  <a:pt x="602919" y="216166"/>
                </a:lnTo>
                <a:lnTo>
                  <a:pt x="602919" y="209867"/>
                </a:lnTo>
                <a:lnTo>
                  <a:pt x="613460" y="209867"/>
                </a:lnTo>
                <a:lnTo>
                  <a:pt x="613460" y="203581"/>
                </a:lnTo>
                <a:lnTo>
                  <a:pt x="594474" y="203581"/>
                </a:lnTo>
                <a:lnTo>
                  <a:pt x="594474" y="237159"/>
                </a:lnTo>
                <a:lnTo>
                  <a:pt x="602919" y="237159"/>
                </a:lnTo>
                <a:lnTo>
                  <a:pt x="602919" y="224561"/>
                </a:lnTo>
                <a:lnTo>
                  <a:pt x="605028" y="224561"/>
                </a:lnTo>
                <a:lnTo>
                  <a:pt x="613460" y="237159"/>
                </a:lnTo>
                <a:lnTo>
                  <a:pt x="621880" y="237159"/>
                </a:lnTo>
                <a:close/>
              </a:path>
              <a:path w="843279" h="245745">
                <a:moveTo>
                  <a:pt x="651395" y="203581"/>
                </a:moveTo>
                <a:lnTo>
                  <a:pt x="624001" y="203581"/>
                </a:lnTo>
                <a:lnTo>
                  <a:pt x="624001" y="209880"/>
                </a:lnTo>
                <a:lnTo>
                  <a:pt x="634530" y="209880"/>
                </a:lnTo>
                <a:lnTo>
                  <a:pt x="634530" y="237159"/>
                </a:lnTo>
                <a:lnTo>
                  <a:pt x="640867" y="237159"/>
                </a:lnTo>
                <a:lnTo>
                  <a:pt x="640867" y="209880"/>
                </a:lnTo>
                <a:lnTo>
                  <a:pt x="651395" y="209880"/>
                </a:lnTo>
                <a:lnTo>
                  <a:pt x="651395" y="203581"/>
                </a:lnTo>
                <a:close/>
              </a:path>
              <a:path w="843279" h="245745">
                <a:moveTo>
                  <a:pt x="712533" y="163703"/>
                </a:moveTo>
                <a:lnTo>
                  <a:pt x="671652" y="96545"/>
                </a:lnTo>
                <a:lnTo>
                  <a:pt x="670369" y="94437"/>
                </a:lnTo>
                <a:lnTo>
                  <a:pt x="685749" y="89027"/>
                </a:lnTo>
                <a:lnTo>
                  <a:pt x="696988" y="79489"/>
                </a:lnTo>
                <a:lnTo>
                  <a:pt x="701268" y="71361"/>
                </a:lnTo>
                <a:lnTo>
                  <a:pt x="703872" y="66408"/>
                </a:lnTo>
                <a:lnTo>
                  <a:pt x="706208" y="50368"/>
                </a:lnTo>
                <a:lnTo>
                  <a:pt x="701713" y="29387"/>
                </a:lnTo>
                <a:lnTo>
                  <a:pt x="701433" y="28105"/>
                </a:lnTo>
                <a:lnTo>
                  <a:pt x="688555" y="13906"/>
                </a:lnTo>
                <a:lnTo>
                  <a:pt x="676694" y="9169"/>
                </a:lnTo>
                <a:lnTo>
                  <a:pt x="676694" y="50368"/>
                </a:lnTo>
                <a:lnTo>
                  <a:pt x="673506" y="62509"/>
                </a:lnTo>
                <a:lnTo>
                  <a:pt x="665365" y="68732"/>
                </a:lnTo>
                <a:lnTo>
                  <a:pt x="654456" y="71031"/>
                </a:lnTo>
                <a:lnTo>
                  <a:pt x="642962" y="71361"/>
                </a:lnTo>
                <a:lnTo>
                  <a:pt x="619785" y="71361"/>
                </a:lnTo>
                <a:lnTo>
                  <a:pt x="619785" y="29387"/>
                </a:lnTo>
                <a:lnTo>
                  <a:pt x="645071" y="29387"/>
                </a:lnTo>
                <a:lnTo>
                  <a:pt x="656247" y="30010"/>
                </a:lnTo>
                <a:lnTo>
                  <a:pt x="666419" y="32791"/>
                </a:lnTo>
                <a:lnTo>
                  <a:pt x="673836" y="39116"/>
                </a:lnTo>
                <a:lnTo>
                  <a:pt x="676694" y="50368"/>
                </a:lnTo>
                <a:lnTo>
                  <a:pt x="676694" y="9169"/>
                </a:lnTo>
                <a:lnTo>
                  <a:pt x="669747" y="6388"/>
                </a:lnTo>
                <a:lnTo>
                  <a:pt x="647192" y="4191"/>
                </a:lnTo>
                <a:lnTo>
                  <a:pt x="592378" y="4191"/>
                </a:lnTo>
                <a:lnTo>
                  <a:pt x="592378" y="163703"/>
                </a:lnTo>
                <a:lnTo>
                  <a:pt x="619785" y="163703"/>
                </a:lnTo>
                <a:lnTo>
                  <a:pt x="619785" y="96545"/>
                </a:lnTo>
                <a:lnTo>
                  <a:pt x="640867" y="96545"/>
                </a:lnTo>
                <a:lnTo>
                  <a:pt x="678802" y="163703"/>
                </a:lnTo>
                <a:lnTo>
                  <a:pt x="712533" y="163703"/>
                </a:lnTo>
                <a:close/>
              </a:path>
              <a:path w="843279" h="245745">
                <a:moveTo>
                  <a:pt x="773671" y="216166"/>
                </a:moveTo>
                <a:lnTo>
                  <a:pt x="769467" y="216166"/>
                </a:lnTo>
                <a:lnTo>
                  <a:pt x="666153" y="216166"/>
                </a:lnTo>
                <a:lnTo>
                  <a:pt x="666153" y="224561"/>
                </a:lnTo>
                <a:lnTo>
                  <a:pt x="773671" y="224561"/>
                </a:lnTo>
                <a:lnTo>
                  <a:pt x="773671" y="216166"/>
                </a:lnTo>
                <a:close/>
              </a:path>
              <a:path w="843279" h="245745">
                <a:moveTo>
                  <a:pt x="843241" y="216166"/>
                </a:moveTo>
                <a:lnTo>
                  <a:pt x="824255" y="216166"/>
                </a:lnTo>
                <a:lnTo>
                  <a:pt x="811580" y="195186"/>
                </a:lnTo>
                <a:lnTo>
                  <a:pt x="809523" y="195186"/>
                </a:lnTo>
                <a:lnTo>
                  <a:pt x="811580" y="216166"/>
                </a:lnTo>
                <a:lnTo>
                  <a:pt x="801052" y="216166"/>
                </a:lnTo>
                <a:lnTo>
                  <a:pt x="792657" y="207772"/>
                </a:lnTo>
                <a:lnTo>
                  <a:pt x="790524" y="207772"/>
                </a:lnTo>
                <a:lnTo>
                  <a:pt x="792657" y="218262"/>
                </a:lnTo>
                <a:lnTo>
                  <a:pt x="792657" y="222465"/>
                </a:lnTo>
                <a:lnTo>
                  <a:pt x="790524" y="232956"/>
                </a:lnTo>
                <a:lnTo>
                  <a:pt x="792657" y="232956"/>
                </a:lnTo>
                <a:lnTo>
                  <a:pt x="801052" y="222465"/>
                </a:lnTo>
                <a:lnTo>
                  <a:pt x="811580" y="224561"/>
                </a:lnTo>
                <a:lnTo>
                  <a:pt x="809523" y="243459"/>
                </a:lnTo>
                <a:lnTo>
                  <a:pt x="809523" y="245554"/>
                </a:lnTo>
                <a:lnTo>
                  <a:pt x="811580" y="245554"/>
                </a:lnTo>
                <a:lnTo>
                  <a:pt x="811580" y="243459"/>
                </a:lnTo>
                <a:lnTo>
                  <a:pt x="824255" y="224561"/>
                </a:lnTo>
                <a:lnTo>
                  <a:pt x="836917" y="224561"/>
                </a:lnTo>
                <a:lnTo>
                  <a:pt x="843241" y="222465"/>
                </a:lnTo>
                <a:lnTo>
                  <a:pt x="843241" y="216166"/>
                </a:lnTo>
                <a:close/>
              </a:path>
              <a:path w="843279" h="245745">
                <a:moveTo>
                  <a:pt x="843241" y="4191"/>
                </a:moveTo>
                <a:lnTo>
                  <a:pt x="733602" y="4191"/>
                </a:lnTo>
                <a:lnTo>
                  <a:pt x="733602" y="163703"/>
                </a:lnTo>
                <a:lnTo>
                  <a:pt x="843241" y="163703"/>
                </a:lnTo>
                <a:lnTo>
                  <a:pt x="843241" y="138518"/>
                </a:lnTo>
                <a:lnTo>
                  <a:pt x="760996" y="138518"/>
                </a:lnTo>
                <a:lnTo>
                  <a:pt x="760996" y="94437"/>
                </a:lnTo>
                <a:lnTo>
                  <a:pt x="834783" y="94437"/>
                </a:lnTo>
                <a:lnTo>
                  <a:pt x="834783" y="69265"/>
                </a:lnTo>
                <a:lnTo>
                  <a:pt x="760996" y="69265"/>
                </a:lnTo>
                <a:lnTo>
                  <a:pt x="760996" y="31483"/>
                </a:lnTo>
                <a:lnTo>
                  <a:pt x="843241" y="31483"/>
                </a:lnTo>
                <a:lnTo>
                  <a:pt x="843241" y="4191"/>
                </a:lnTo>
                <a:close/>
              </a:path>
            </a:pathLst>
          </a:custGeom>
          <a:solidFill>
            <a:srgbClr val="FFFFFF"/>
          </a:solidFill>
        </p:spPr>
        <p:txBody>
          <a:bodyPr wrap="square" lIns="0" tIns="0" rIns="0" bIns="0" rtlCol="0"/>
          <a:lstStyle/>
          <a:p>
            <a:endParaRPr/>
          </a:p>
        </p:txBody>
      </p:sp>
      <p:sp>
        <p:nvSpPr>
          <p:cNvPr id="26" name="bg object 26"/>
          <p:cNvSpPr/>
          <p:nvPr/>
        </p:nvSpPr>
        <p:spPr>
          <a:xfrm>
            <a:off x="7872476" y="4719637"/>
            <a:ext cx="0" cy="338455"/>
          </a:xfrm>
          <a:custGeom>
            <a:avLst/>
            <a:gdLst/>
            <a:ahLst/>
            <a:cxnLst/>
            <a:rect l="l" t="t" r="r" b="b"/>
            <a:pathLst>
              <a:path h="338454">
                <a:moveTo>
                  <a:pt x="0" y="0"/>
                </a:moveTo>
                <a:lnTo>
                  <a:pt x="0" y="338328"/>
                </a:lnTo>
              </a:path>
            </a:pathLst>
          </a:custGeom>
          <a:ln w="9525">
            <a:solidFill>
              <a:srgbClr val="0A2A43"/>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5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3/6/2024</a:t>
            </a:fld>
            <a:endParaRPr lang="en-US"/>
          </a:p>
        </p:txBody>
      </p:sp>
      <p:sp>
        <p:nvSpPr>
          <p:cNvPr id="6" name="Holder 6"/>
          <p:cNvSpPr>
            <a:spLocks noGrp="1"/>
          </p:cNvSpPr>
          <p:nvPr>
            <p:ph type="sldNum" sz="quarter" idx="7"/>
          </p:nvPr>
        </p:nvSpPr>
        <p:spPr/>
        <p:txBody>
          <a:bodyPr lIns="0" tIns="0" rIns="0" bIns="0"/>
          <a:lstStyle>
            <a:lvl1pPr>
              <a:defRPr sz="800" b="0" i="0">
                <a:solidFill>
                  <a:schemeClr val="bg1"/>
                </a:solidFill>
                <a:latin typeface="Arial"/>
                <a:cs typeface="Arial"/>
              </a:defRPr>
            </a:lvl1pPr>
          </a:lstStyle>
          <a:p>
            <a:pPr marL="38100">
              <a:lnSpc>
                <a:spcPct val="100000"/>
              </a:lnSpc>
              <a:spcBef>
                <a:spcPts val="45"/>
              </a:spcBef>
            </a:pPr>
            <a:fld id="{81D60167-4931-47E6-BA6A-407CBD079E47}" type="slidenum">
              <a:rPr spc="-25" dirty="0"/>
              <a:t>‹#›</a:t>
            </a:fld>
            <a:endParaRPr spc="-25" dirty="0"/>
          </a:p>
        </p:txBody>
      </p:sp>
    </p:spTree>
    <p:extLst>
      <p:ext uri="{BB962C8B-B14F-4D97-AF65-F5344CB8AC3E}">
        <p14:creationId xmlns:p14="http://schemas.microsoft.com/office/powerpoint/2010/main" val="766307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A547F91-7663-D148-2AA5-272EFD7F9FDF}"/>
              </a:ext>
            </a:extLst>
          </p:cNvPr>
          <p:cNvSpPr>
            <a:spLocks noGrp="1"/>
          </p:cNvSpPr>
          <p:nvPr>
            <p:ph type="pic" sz="quarter" idx="10" hasCustomPrompt="1"/>
          </p:nvPr>
        </p:nvSpPr>
        <p:spPr>
          <a:xfrm>
            <a:off x="0" y="514350"/>
            <a:ext cx="9144000" cy="4114800"/>
          </a:xfrm>
          <a:custGeom>
            <a:avLst/>
            <a:gdLst>
              <a:gd name="connsiteX0" fmla="*/ 0 w 2222500"/>
              <a:gd name="connsiteY0" fmla="*/ 0 h 4724400"/>
              <a:gd name="connsiteX1" fmla="*/ 2222500 w 2222500"/>
              <a:gd name="connsiteY1" fmla="*/ 0 h 4724400"/>
              <a:gd name="connsiteX2" fmla="*/ 2222500 w 2222500"/>
              <a:gd name="connsiteY2" fmla="*/ 4724400 h 4724400"/>
              <a:gd name="connsiteX3" fmla="*/ 0 w 2222500"/>
              <a:gd name="connsiteY3" fmla="*/ 4724400 h 4724400"/>
            </a:gdLst>
            <a:ahLst/>
            <a:cxnLst>
              <a:cxn ang="0">
                <a:pos x="connsiteX0" y="connsiteY0"/>
              </a:cxn>
              <a:cxn ang="0">
                <a:pos x="connsiteX1" y="connsiteY1"/>
              </a:cxn>
              <a:cxn ang="0">
                <a:pos x="connsiteX2" y="connsiteY2"/>
              </a:cxn>
              <a:cxn ang="0">
                <a:pos x="connsiteX3" y="connsiteY3"/>
              </a:cxn>
            </a:cxnLst>
            <a:rect l="l" t="t" r="r" b="b"/>
            <a:pathLst>
              <a:path w="2222500" h="4724400">
                <a:moveTo>
                  <a:pt x="0" y="0"/>
                </a:moveTo>
                <a:lnTo>
                  <a:pt x="2222500" y="0"/>
                </a:lnTo>
                <a:lnTo>
                  <a:pt x="2222500" y="4724400"/>
                </a:lnTo>
                <a:lnTo>
                  <a:pt x="0" y="4724400"/>
                </a:lnTo>
                <a:close/>
              </a:path>
            </a:pathLst>
          </a:custGeom>
          <a:solidFill>
            <a:schemeClr val="bg1">
              <a:lumMod val="75000"/>
              <a:alpha val="20000"/>
            </a:schemeClr>
          </a:solidFill>
        </p:spPr>
        <p:txBody>
          <a:bodyPr vert="horz" wrap="square" lIns="91440" tIns="45720" rIns="91440" bIns="45720" rtlCol="0" anchor="ctr">
            <a:noAutofit/>
          </a:bodyPr>
          <a:lstStyle>
            <a:lvl1pPr>
              <a:defRPr lang="en-US" sz="900">
                <a:solidFill>
                  <a:schemeClr val="bg1">
                    <a:lumMod val="50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2932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RD-MDW__COVER__blank">
    <p:bg>
      <p:bgPr>
        <a:solidFill>
          <a:srgbClr val="EBEBEB"/>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08A694B-3C2E-441F-B570-402C0F28A8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350"/>
          <a:stretch/>
        </p:blipFill>
        <p:spPr>
          <a:xfrm>
            <a:off x="4064" y="2554377"/>
            <a:ext cx="9143994" cy="960120"/>
          </a:xfrm>
          <a:prstGeom prst="rect">
            <a:avLst/>
          </a:prstGeom>
        </p:spPr>
      </p:pic>
      <p:sp>
        <p:nvSpPr>
          <p:cNvPr id="20" name="Subtitle 2">
            <a:extLst>
              <a:ext uri="{FF2B5EF4-FFF2-40B4-BE49-F238E27FC236}">
                <a16:creationId xmlns:a16="http://schemas.microsoft.com/office/drawing/2014/main" id="{B639BB8C-B676-4D23-ABBA-23DA3151F14C}"/>
              </a:ext>
            </a:extLst>
          </p:cNvPr>
          <p:cNvSpPr>
            <a:spLocks noGrp="1"/>
          </p:cNvSpPr>
          <p:nvPr>
            <p:ph type="subTitle" idx="1" hasCustomPrompt="1"/>
          </p:nvPr>
        </p:nvSpPr>
        <p:spPr>
          <a:xfrm>
            <a:off x="2781300" y="2627104"/>
            <a:ext cx="3581400" cy="325646"/>
          </a:xfrm>
          <a:solidFill>
            <a:schemeClr val="bg1"/>
          </a:solidFill>
        </p:spPr>
        <p:txBody>
          <a:bodyPr anchor="ctr" anchorCtr="0">
            <a:noAutofit/>
          </a:bodyPr>
          <a:lstStyle>
            <a:lvl1pPr marL="0" indent="0" algn="ctr">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21" name="Title 1">
            <a:extLst>
              <a:ext uri="{FF2B5EF4-FFF2-40B4-BE49-F238E27FC236}">
                <a16:creationId xmlns:a16="http://schemas.microsoft.com/office/drawing/2014/main" id="{16BCFA14-7FD2-4225-B3CD-6BED95141D38}"/>
              </a:ext>
            </a:extLst>
          </p:cNvPr>
          <p:cNvSpPr>
            <a:spLocks noGrp="1"/>
          </p:cNvSpPr>
          <p:nvPr>
            <p:ph type="ctrTitle" hasCustomPrompt="1"/>
          </p:nvPr>
        </p:nvSpPr>
        <p:spPr>
          <a:xfrm>
            <a:off x="381000" y="931051"/>
            <a:ext cx="8382000" cy="1467453"/>
          </a:xfrm>
        </p:spPr>
        <p:txBody>
          <a:bodyPr anchor="b">
            <a:normAutofit/>
          </a:bodyPr>
          <a:lstStyle>
            <a:lvl1pPr algn="ctr">
              <a:lnSpc>
                <a:spcPct val="114000"/>
              </a:lnSpc>
              <a:defRPr sz="2800"/>
            </a:lvl1pPr>
          </a:lstStyle>
          <a:p>
            <a:r>
              <a:rPr lang="en-US" dirty="0"/>
              <a:t>Document Title</a:t>
            </a:r>
          </a:p>
        </p:txBody>
      </p:sp>
    </p:spTree>
    <p:extLst>
      <p:ext uri="{BB962C8B-B14F-4D97-AF65-F5344CB8AC3E}">
        <p14:creationId xmlns:p14="http://schemas.microsoft.com/office/powerpoint/2010/main" val="3620299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_CDA-ORD-MDW_ORD_1">
    <p:bg>
      <p:bgPr>
        <a:solidFill>
          <a:srgbClr val="EBEBEB"/>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63" y="0"/>
            <a:ext cx="9143992" cy="5148068"/>
          </a:xfrm>
          <a:prstGeom prst="rect">
            <a:avLst/>
          </a:prstGeom>
        </p:spPr>
      </p:pic>
      <p:sp>
        <p:nvSpPr>
          <p:cNvPr id="12" name="Date Placeholder 3"/>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sp>
        <p:nvSpPr>
          <p:cNvPr id="16" name="Subtitle 2"/>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17" name="Title 1"/>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18" name="Title 1"/>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ORD COVER: </a:t>
            </a:r>
            <a:br>
              <a:rPr lang="en-US" dirty="0"/>
            </a:br>
            <a:r>
              <a:rPr lang="en-US" dirty="0"/>
              <a:t>CDA + ORD/MDW  1</a:t>
            </a:r>
          </a:p>
        </p:txBody>
      </p:sp>
      <p:pic>
        <p:nvPicPr>
          <p:cNvPr id="10" name="Picture 9" descr="Text&#10;&#10;Description automatically generated">
            <a:extLst>
              <a:ext uri="{FF2B5EF4-FFF2-40B4-BE49-F238E27FC236}">
                <a16:creationId xmlns:a16="http://schemas.microsoft.com/office/drawing/2014/main" id="{5D14A8B2-CA84-499C-93D0-3E874D4CF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7" name="Picture 6">
            <a:extLst>
              <a:ext uri="{FF2B5EF4-FFF2-40B4-BE49-F238E27FC236}">
                <a16:creationId xmlns:a16="http://schemas.microsoft.com/office/drawing/2014/main" id="{0AD9374B-35C0-7BA1-0F00-82879891290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3904738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_CDA-ORD-MDW_ORD_2">
    <p:bg>
      <p:bgPr>
        <a:solidFill>
          <a:srgbClr val="EBEBEB"/>
        </a:solidFill>
        <a:effectLst/>
      </p:bgPr>
    </p:bg>
    <p:spTree>
      <p:nvGrpSpPr>
        <p:cNvPr id="1" name=""/>
        <p:cNvGrpSpPr/>
        <p:nvPr/>
      </p:nvGrpSpPr>
      <p:grpSpPr>
        <a:xfrm>
          <a:off x="0" y="0"/>
          <a:ext cx="0" cy="0"/>
          <a:chOff x="0" y="0"/>
          <a:chExt cx="0" cy="0"/>
        </a:xfrm>
      </p:grpSpPr>
      <p:pic>
        <p:nvPicPr>
          <p:cNvPr id="3" name="Picture 2" descr="A picture containing text, outdoor&#10;&#10;Description automatically generated">
            <a:extLst>
              <a:ext uri="{FF2B5EF4-FFF2-40B4-BE49-F238E27FC236}">
                <a16:creationId xmlns:a16="http://schemas.microsoft.com/office/drawing/2014/main" id="{A67EA660-24C2-4F5A-96B3-3356E19CD53E}"/>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24" name="Subtitle 2">
            <a:extLst>
              <a:ext uri="{FF2B5EF4-FFF2-40B4-BE49-F238E27FC236}">
                <a16:creationId xmlns:a16="http://schemas.microsoft.com/office/drawing/2014/main" id="{85632290-BD7B-4C5B-AC08-4FF8FAE86F33}"/>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25" name="Title 1">
            <a:extLst>
              <a:ext uri="{FF2B5EF4-FFF2-40B4-BE49-F238E27FC236}">
                <a16:creationId xmlns:a16="http://schemas.microsoft.com/office/drawing/2014/main" id="{70155BD5-B543-4019-9BEB-2EDDBC5B5839}"/>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26" name="Title 1">
            <a:extLst>
              <a:ext uri="{FF2B5EF4-FFF2-40B4-BE49-F238E27FC236}">
                <a16:creationId xmlns:a16="http://schemas.microsoft.com/office/drawing/2014/main" id="{4CE96032-5BA2-4D63-BD11-83B87D3E7A74}"/>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ORD COVER: </a:t>
            </a:r>
            <a:br>
              <a:rPr lang="en-US" dirty="0"/>
            </a:br>
            <a:r>
              <a:rPr lang="en-US" dirty="0"/>
              <a:t>CDA + ORD/MDW  2</a:t>
            </a:r>
          </a:p>
        </p:txBody>
      </p:sp>
      <p:sp>
        <p:nvSpPr>
          <p:cNvPr id="27" name="Date Placeholder 3">
            <a:extLst>
              <a:ext uri="{FF2B5EF4-FFF2-40B4-BE49-F238E27FC236}">
                <a16:creationId xmlns:a16="http://schemas.microsoft.com/office/drawing/2014/main" id="{468749B3-9949-48AE-B0A4-FF52F5B21680}"/>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pic>
        <p:nvPicPr>
          <p:cNvPr id="11" name="Picture 10" descr="Text&#10;&#10;Description automatically generated">
            <a:extLst>
              <a:ext uri="{FF2B5EF4-FFF2-40B4-BE49-F238E27FC236}">
                <a16:creationId xmlns:a16="http://schemas.microsoft.com/office/drawing/2014/main" id="{B2C6BFBD-7F15-4ECD-A856-72D2B73E24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7" name="Picture 6">
            <a:extLst>
              <a:ext uri="{FF2B5EF4-FFF2-40B4-BE49-F238E27FC236}">
                <a16:creationId xmlns:a16="http://schemas.microsoft.com/office/drawing/2014/main" id="{128E5431-FA90-BD06-1E36-7C8633C3EDF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1227402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_CDA-ORD-MDW_ORD_3">
    <p:bg>
      <p:bgPr>
        <a:solidFill>
          <a:srgbClr val="EBEBEB"/>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2" y="0"/>
            <a:ext cx="9143994" cy="5148069"/>
          </a:xfrm>
          <a:prstGeom prst="rect">
            <a:avLst/>
          </a:prstGeom>
        </p:spPr>
      </p:pic>
      <p:sp>
        <p:nvSpPr>
          <p:cNvPr id="8" name="Date Placeholder 3">
            <a:extLst>
              <a:ext uri="{FF2B5EF4-FFF2-40B4-BE49-F238E27FC236}">
                <a16:creationId xmlns:a16="http://schemas.microsoft.com/office/drawing/2014/main" id="{6086C389-8C25-458B-93C4-EE57D0205638}"/>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sp>
        <p:nvSpPr>
          <p:cNvPr id="16" name="Subtitle 2">
            <a:extLst>
              <a:ext uri="{FF2B5EF4-FFF2-40B4-BE49-F238E27FC236}">
                <a16:creationId xmlns:a16="http://schemas.microsoft.com/office/drawing/2014/main" id="{39679BA3-8687-47FE-BB35-F0462D66555D}"/>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17" name="Title 1">
            <a:extLst>
              <a:ext uri="{FF2B5EF4-FFF2-40B4-BE49-F238E27FC236}">
                <a16:creationId xmlns:a16="http://schemas.microsoft.com/office/drawing/2014/main" id="{A91DB57C-8A82-446C-8E8F-C25B29830815}"/>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18" name="Title 1">
            <a:extLst>
              <a:ext uri="{FF2B5EF4-FFF2-40B4-BE49-F238E27FC236}">
                <a16:creationId xmlns:a16="http://schemas.microsoft.com/office/drawing/2014/main" id="{13EB7124-924F-4ABD-91E7-FCEEE3305734}"/>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ORD COVER: </a:t>
            </a:r>
            <a:br>
              <a:rPr lang="en-US" dirty="0"/>
            </a:br>
            <a:r>
              <a:rPr lang="en-US" dirty="0"/>
              <a:t>CDA + ORD/MDW  3</a:t>
            </a:r>
          </a:p>
        </p:txBody>
      </p:sp>
      <p:pic>
        <p:nvPicPr>
          <p:cNvPr id="12" name="Picture 11" descr="Text&#10;&#10;Description automatically generated">
            <a:extLst>
              <a:ext uri="{FF2B5EF4-FFF2-40B4-BE49-F238E27FC236}">
                <a16:creationId xmlns:a16="http://schemas.microsoft.com/office/drawing/2014/main" id="{CC400F8B-48DE-4932-8FBE-022D6F29D2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6" name="Picture 5">
            <a:extLst>
              <a:ext uri="{FF2B5EF4-FFF2-40B4-BE49-F238E27FC236}">
                <a16:creationId xmlns:a16="http://schemas.microsoft.com/office/drawing/2014/main" id="{B025038D-267D-8A7B-4CB4-F1A0594183D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22124400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_CDA-ORD-MDW_ORD_4">
    <p:bg>
      <p:bgPr>
        <a:solidFill>
          <a:srgbClr val="EBEBE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6A1274-0CA4-4840-B8C4-C7BE9BC579B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60" y="0"/>
            <a:ext cx="9144000" cy="5143500"/>
          </a:xfrm>
          <a:prstGeom prst="rect">
            <a:avLst/>
          </a:prstGeom>
        </p:spPr>
      </p:pic>
      <p:sp>
        <p:nvSpPr>
          <p:cNvPr id="13" name="Date Placeholder 3">
            <a:extLst>
              <a:ext uri="{FF2B5EF4-FFF2-40B4-BE49-F238E27FC236}">
                <a16:creationId xmlns:a16="http://schemas.microsoft.com/office/drawing/2014/main" id="{8CCBA3BF-6900-4B20-8942-09DFA8BF6251}"/>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sp>
        <p:nvSpPr>
          <p:cNvPr id="18" name="Subtitle 2">
            <a:extLst>
              <a:ext uri="{FF2B5EF4-FFF2-40B4-BE49-F238E27FC236}">
                <a16:creationId xmlns:a16="http://schemas.microsoft.com/office/drawing/2014/main" id="{4225C359-2178-4060-A2DB-237F70C26C6F}"/>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19" name="Title 1">
            <a:extLst>
              <a:ext uri="{FF2B5EF4-FFF2-40B4-BE49-F238E27FC236}">
                <a16:creationId xmlns:a16="http://schemas.microsoft.com/office/drawing/2014/main" id="{712C6933-2F37-4C0C-A9D6-39301D7CF8C7}"/>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20" name="Title 1">
            <a:extLst>
              <a:ext uri="{FF2B5EF4-FFF2-40B4-BE49-F238E27FC236}">
                <a16:creationId xmlns:a16="http://schemas.microsoft.com/office/drawing/2014/main" id="{BEC382AC-8F90-4F14-B2F0-94DB1458414D}"/>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ORD COVER: </a:t>
            </a:r>
            <a:br>
              <a:rPr lang="en-US" dirty="0"/>
            </a:br>
            <a:r>
              <a:rPr lang="en-US" dirty="0"/>
              <a:t>CDA + ORD/MDW  4</a:t>
            </a:r>
          </a:p>
        </p:txBody>
      </p:sp>
      <p:pic>
        <p:nvPicPr>
          <p:cNvPr id="10" name="Picture 9" descr="Text&#10;&#10;Description automatically generated">
            <a:extLst>
              <a:ext uri="{FF2B5EF4-FFF2-40B4-BE49-F238E27FC236}">
                <a16:creationId xmlns:a16="http://schemas.microsoft.com/office/drawing/2014/main" id="{8B3E60B2-942C-4F7A-B4C8-542624EE89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7" name="Picture 6">
            <a:extLst>
              <a:ext uri="{FF2B5EF4-FFF2-40B4-BE49-F238E27FC236}">
                <a16:creationId xmlns:a16="http://schemas.microsoft.com/office/drawing/2014/main" id="{B681D50F-3926-9A97-F373-CBF68649845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139978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_CDA-ORD-MDW_ORD_5">
    <p:bg>
      <p:bgPr>
        <a:solidFill>
          <a:srgbClr val="EBEBE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371210-3E60-4216-B33B-716A178467BE}"/>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10" name="Date Placeholder 3">
            <a:extLst>
              <a:ext uri="{FF2B5EF4-FFF2-40B4-BE49-F238E27FC236}">
                <a16:creationId xmlns:a16="http://schemas.microsoft.com/office/drawing/2014/main" id="{27259821-75E4-48D3-AF79-4177F02BD29C}"/>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sp>
        <p:nvSpPr>
          <p:cNvPr id="17" name="Subtitle 2">
            <a:extLst>
              <a:ext uri="{FF2B5EF4-FFF2-40B4-BE49-F238E27FC236}">
                <a16:creationId xmlns:a16="http://schemas.microsoft.com/office/drawing/2014/main" id="{8FADFC18-0E15-4681-92FE-9ED350582E20}"/>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18" name="Title 1">
            <a:extLst>
              <a:ext uri="{FF2B5EF4-FFF2-40B4-BE49-F238E27FC236}">
                <a16:creationId xmlns:a16="http://schemas.microsoft.com/office/drawing/2014/main" id="{A22E08F7-1BE7-4ABD-8407-759DA213A9AC}"/>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19" name="Title 1">
            <a:extLst>
              <a:ext uri="{FF2B5EF4-FFF2-40B4-BE49-F238E27FC236}">
                <a16:creationId xmlns:a16="http://schemas.microsoft.com/office/drawing/2014/main" id="{6A31DA79-5C15-46DA-9250-952D88D70585}"/>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ORD COVER: </a:t>
            </a:r>
            <a:br>
              <a:rPr lang="en-US" dirty="0"/>
            </a:br>
            <a:r>
              <a:rPr lang="en-US" dirty="0"/>
              <a:t>CDA + ORD/MDW  5</a:t>
            </a:r>
          </a:p>
        </p:txBody>
      </p:sp>
      <p:pic>
        <p:nvPicPr>
          <p:cNvPr id="12" name="Picture 11" descr="Text&#10;&#10;Description automatically generated">
            <a:extLst>
              <a:ext uri="{FF2B5EF4-FFF2-40B4-BE49-F238E27FC236}">
                <a16:creationId xmlns:a16="http://schemas.microsoft.com/office/drawing/2014/main" id="{5E11A20B-C005-4169-AF08-C67BDE5649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6" name="Picture 5">
            <a:extLst>
              <a:ext uri="{FF2B5EF4-FFF2-40B4-BE49-F238E27FC236}">
                <a16:creationId xmlns:a16="http://schemas.microsoft.com/office/drawing/2014/main" id="{96984650-EA96-D2C0-3C0F-D8E19FEDBF1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3355134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_CDA-ORD-MDW_ORD_6">
    <p:bg>
      <p:bgPr>
        <a:solidFill>
          <a:srgbClr val="EBEBEB"/>
        </a:solidFill>
        <a:effectLst/>
      </p:bgPr>
    </p:bg>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139BC0B9-C800-4198-8100-6EC297C514A4}"/>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9" name="Date Placeholder 3">
            <a:extLst>
              <a:ext uri="{FF2B5EF4-FFF2-40B4-BE49-F238E27FC236}">
                <a16:creationId xmlns:a16="http://schemas.microsoft.com/office/drawing/2014/main" id="{4CC4BE70-58EB-4D6D-926D-BD60CA2200DA}"/>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sp>
        <p:nvSpPr>
          <p:cNvPr id="18" name="Subtitle 2">
            <a:extLst>
              <a:ext uri="{FF2B5EF4-FFF2-40B4-BE49-F238E27FC236}">
                <a16:creationId xmlns:a16="http://schemas.microsoft.com/office/drawing/2014/main" id="{CA6DD3E0-6855-47E8-A8ED-13A85FCDB228}"/>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19" name="Title 1">
            <a:extLst>
              <a:ext uri="{FF2B5EF4-FFF2-40B4-BE49-F238E27FC236}">
                <a16:creationId xmlns:a16="http://schemas.microsoft.com/office/drawing/2014/main" id="{C5F9A542-3FA7-4963-AFEA-637CE22BDB88}"/>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20" name="Title 1">
            <a:extLst>
              <a:ext uri="{FF2B5EF4-FFF2-40B4-BE49-F238E27FC236}">
                <a16:creationId xmlns:a16="http://schemas.microsoft.com/office/drawing/2014/main" id="{32BDD937-396B-48DB-AE91-BF34D341699E}"/>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ORD COVER: </a:t>
            </a:r>
            <a:br>
              <a:rPr lang="en-US" dirty="0"/>
            </a:br>
            <a:r>
              <a:rPr lang="en-US" dirty="0"/>
              <a:t>CDA + ORD/MDW  6</a:t>
            </a:r>
          </a:p>
        </p:txBody>
      </p:sp>
      <p:pic>
        <p:nvPicPr>
          <p:cNvPr id="11" name="Picture 10" descr="Text&#10;&#10;Description automatically generated">
            <a:extLst>
              <a:ext uri="{FF2B5EF4-FFF2-40B4-BE49-F238E27FC236}">
                <a16:creationId xmlns:a16="http://schemas.microsoft.com/office/drawing/2014/main" id="{52680ED8-A6CC-4736-8EAB-435D0C36F9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7" name="Picture 6">
            <a:extLst>
              <a:ext uri="{FF2B5EF4-FFF2-40B4-BE49-F238E27FC236}">
                <a16:creationId xmlns:a16="http://schemas.microsoft.com/office/drawing/2014/main" id="{316DC9DB-2CBF-A3D6-4770-9D3482E223B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127097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CDA-ORD-MDW_ORD_4">
    <p:bg>
      <p:bgPr>
        <a:solidFill>
          <a:srgbClr val="EBEBE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6A1274-0CA4-4840-B8C4-C7BE9BC579B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60" y="0"/>
            <a:ext cx="9144000" cy="5143500"/>
          </a:xfrm>
          <a:prstGeom prst="rect">
            <a:avLst/>
          </a:prstGeom>
        </p:spPr>
      </p:pic>
      <p:sp>
        <p:nvSpPr>
          <p:cNvPr id="13" name="Date Placeholder 3">
            <a:extLst>
              <a:ext uri="{FF2B5EF4-FFF2-40B4-BE49-F238E27FC236}">
                <a16:creationId xmlns:a16="http://schemas.microsoft.com/office/drawing/2014/main" id="{8CCBA3BF-6900-4B20-8942-09DFA8BF6251}"/>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sp>
        <p:nvSpPr>
          <p:cNvPr id="18" name="Subtitle 2">
            <a:extLst>
              <a:ext uri="{FF2B5EF4-FFF2-40B4-BE49-F238E27FC236}">
                <a16:creationId xmlns:a16="http://schemas.microsoft.com/office/drawing/2014/main" id="{4225C359-2178-4060-A2DB-237F70C26C6F}"/>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19" name="Title 1">
            <a:extLst>
              <a:ext uri="{FF2B5EF4-FFF2-40B4-BE49-F238E27FC236}">
                <a16:creationId xmlns:a16="http://schemas.microsoft.com/office/drawing/2014/main" id="{712C6933-2F37-4C0C-A9D6-39301D7CF8C7}"/>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20" name="Title 1">
            <a:extLst>
              <a:ext uri="{FF2B5EF4-FFF2-40B4-BE49-F238E27FC236}">
                <a16:creationId xmlns:a16="http://schemas.microsoft.com/office/drawing/2014/main" id="{BEC382AC-8F90-4F14-B2F0-94DB1458414D}"/>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ORD COVER: </a:t>
            </a:r>
            <a:br>
              <a:rPr lang="en-US"/>
            </a:br>
            <a:r>
              <a:rPr lang="en-US"/>
              <a:t>CDA + ORD/MDW 4</a:t>
            </a:r>
          </a:p>
        </p:txBody>
      </p:sp>
      <p:pic>
        <p:nvPicPr>
          <p:cNvPr id="10" name="Picture 9" descr="Text&#10;&#10;Description automatically generated">
            <a:extLst>
              <a:ext uri="{FF2B5EF4-FFF2-40B4-BE49-F238E27FC236}">
                <a16:creationId xmlns:a16="http://schemas.microsoft.com/office/drawing/2014/main" id="{8B3E60B2-942C-4F7A-B4C8-542624EE89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2" name="Picture 1">
            <a:extLst>
              <a:ext uri="{FF2B5EF4-FFF2-40B4-BE49-F238E27FC236}">
                <a16:creationId xmlns:a16="http://schemas.microsoft.com/office/drawing/2014/main" id="{29626E97-E91A-D276-F682-11E57DB480A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17094531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_CDA-ORD-MDW_MDW_1">
    <p:bg>
      <p:bgPr>
        <a:solidFill>
          <a:srgbClr val="EBEBEB"/>
        </a:solidFill>
        <a:effectLst/>
      </p:bgPr>
    </p:bg>
    <p:spTree>
      <p:nvGrpSpPr>
        <p:cNvPr id="1" name=""/>
        <p:cNvGrpSpPr/>
        <p:nvPr/>
      </p:nvGrpSpPr>
      <p:grpSpPr>
        <a:xfrm>
          <a:off x="0" y="0"/>
          <a:ext cx="0" cy="0"/>
          <a:chOff x="0" y="0"/>
          <a:chExt cx="0" cy="0"/>
        </a:xfrm>
      </p:grpSpPr>
      <p:pic>
        <p:nvPicPr>
          <p:cNvPr id="12" name="Picture 11" descr="A picture containing text, outdoor, boat&#10;&#10;Description automatically generated">
            <a:extLst>
              <a:ext uri="{FF2B5EF4-FFF2-40B4-BE49-F238E27FC236}">
                <a16:creationId xmlns:a16="http://schemas.microsoft.com/office/drawing/2014/main" id="{2151F1EB-C553-496F-80E5-E156D574838E}"/>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9" name="Date Placeholder 3">
            <a:extLst>
              <a:ext uri="{FF2B5EF4-FFF2-40B4-BE49-F238E27FC236}">
                <a16:creationId xmlns:a16="http://schemas.microsoft.com/office/drawing/2014/main" id="{C57274C1-6E5E-4256-A3FA-F370C7E09E06}"/>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sp>
        <p:nvSpPr>
          <p:cNvPr id="16" name="Subtitle 2">
            <a:extLst>
              <a:ext uri="{FF2B5EF4-FFF2-40B4-BE49-F238E27FC236}">
                <a16:creationId xmlns:a16="http://schemas.microsoft.com/office/drawing/2014/main" id="{F1C41E83-DC35-4D27-9700-214E4B7581E0}"/>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17" name="Title 1">
            <a:extLst>
              <a:ext uri="{FF2B5EF4-FFF2-40B4-BE49-F238E27FC236}">
                <a16:creationId xmlns:a16="http://schemas.microsoft.com/office/drawing/2014/main" id="{C98146DB-E23E-4E9B-AB2F-077E26A7DF33}"/>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18" name="Title 1">
            <a:extLst>
              <a:ext uri="{FF2B5EF4-FFF2-40B4-BE49-F238E27FC236}">
                <a16:creationId xmlns:a16="http://schemas.microsoft.com/office/drawing/2014/main" id="{87BBD265-6E20-4878-AB46-FA7B79730DA9}"/>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MDW COVER: </a:t>
            </a:r>
            <a:br>
              <a:rPr lang="en-US" dirty="0"/>
            </a:br>
            <a:r>
              <a:rPr lang="en-US" dirty="0"/>
              <a:t>CDA + ORD/MDW  1</a:t>
            </a:r>
          </a:p>
        </p:txBody>
      </p:sp>
      <p:pic>
        <p:nvPicPr>
          <p:cNvPr id="10" name="Picture 9" descr="Text&#10;&#10;Description automatically generated">
            <a:extLst>
              <a:ext uri="{FF2B5EF4-FFF2-40B4-BE49-F238E27FC236}">
                <a16:creationId xmlns:a16="http://schemas.microsoft.com/office/drawing/2014/main" id="{82D51DC0-B77C-4975-8496-8C1BC68709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6" name="Picture 5">
            <a:extLst>
              <a:ext uri="{FF2B5EF4-FFF2-40B4-BE49-F238E27FC236}">
                <a16:creationId xmlns:a16="http://schemas.microsoft.com/office/drawing/2014/main" id="{6ECECB84-9FB8-8FEA-24E1-D1167C1C57D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5088549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_CDA-ORD-MDW_MDW_2">
    <p:bg>
      <p:bgPr>
        <a:solidFill>
          <a:srgbClr val="EBEBEB"/>
        </a:solidFill>
        <a:effectLst/>
      </p:bgPr>
    </p:bg>
    <p:spTree>
      <p:nvGrpSpPr>
        <p:cNvPr id="1" name=""/>
        <p:cNvGrpSpPr/>
        <p:nvPr/>
      </p:nvGrpSpPr>
      <p:grpSpPr>
        <a:xfrm>
          <a:off x="0" y="0"/>
          <a:ext cx="0" cy="0"/>
          <a:chOff x="0" y="0"/>
          <a:chExt cx="0" cy="0"/>
        </a:xfrm>
      </p:grpSpPr>
      <p:pic>
        <p:nvPicPr>
          <p:cNvPr id="11" name="Picture 10" descr="A picture containing water, outdoor, boat, ship&#10;&#10;Description automatically generated">
            <a:extLst>
              <a:ext uri="{FF2B5EF4-FFF2-40B4-BE49-F238E27FC236}">
                <a16:creationId xmlns:a16="http://schemas.microsoft.com/office/drawing/2014/main" id="{5BB9E7DE-E878-4460-93F0-EEE1FF764E0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Date Placeholder 3">
            <a:extLst>
              <a:ext uri="{FF2B5EF4-FFF2-40B4-BE49-F238E27FC236}">
                <a16:creationId xmlns:a16="http://schemas.microsoft.com/office/drawing/2014/main" id="{31029874-A209-483F-891B-44C49EE303B3}"/>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sp>
        <p:nvSpPr>
          <p:cNvPr id="17" name="Subtitle 2">
            <a:extLst>
              <a:ext uri="{FF2B5EF4-FFF2-40B4-BE49-F238E27FC236}">
                <a16:creationId xmlns:a16="http://schemas.microsoft.com/office/drawing/2014/main" id="{03C420F8-B930-485D-AF3A-9D96462B8035}"/>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18" name="Title 1">
            <a:extLst>
              <a:ext uri="{FF2B5EF4-FFF2-40B4-BE49-F238E27FC236}">
                <a16:creationId xmlns:a16="http://schemas.microsoft.com/office/drawing/2014/main" id="{4875A4DD-A969-4321-89A7-EB7B74874F0D}"/>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19" name="Title 1">
            <a:extLst>
              <a:ext uri="{FF2B5EF4-FFF2-40B4-BE49-F238E27FC236}">
                <a16:creationId xmlns:a16="http://schemas.microsoft.com/office/drawing/2014/main" id="{2D66F75D-5655-40A4-8121-18C65A09734A}"/>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MDW COVER: </a:t>
            </a:r>
            <a:br>
              <a:rPr lang="en-US" dirty="0"/>
            </a:br>
            <a:r>
              <a:rPr lang="en-US" dirty="0"/>
              <a:t>CDA + ORD/MDW  2</a:t>
            </a:r>
          </a:p>
        </p:txBody>
      </p:sp>
      <p:pic>
        <p:nvPicPr>
          <p:cNvPr id="12" name="Picture 11" descr="Text&#10;&#10;Description automatically generated">
            <a:extLst>
              <a:ext uri="{FF2B5EF4-FFF2-40B4-BE49-F238E27FC236}">
                <a16:creationId xmlns:a16="http://schemas.microsoft.com/office/drawing/2014/main" id="{87929361-B26C-4767-90D7-A092BD11B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7" name="Picture 6">
            <a:extLst>
              <a:ext uri="{FF2B5EF4-FFF2-40B4-BE49-F238E27FC236}">
                <a16:creationId xmlns:a16="http://schemas.microsoft.com/office/drawing/2014/main" id="{C8215B00-F65A-4F43-9F34-C2202FD5AD4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18802977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_CDA-ORD-MDW_MDW_3">
    <p:bg>
      <p:bgPr>
        <a:solidFill>
          <a:srgbClr val="EBEBEB"/>
        </a:solidFill>
        <a:effectLst/>
      </p:bgPr>
    </p:bg>
    <p:spTree>
      <p:nvGrpSpPr>
        <p:cNvPr id="1" name=""/>
        <p:cNvGrpSpPr/>
        <p:nvPr/>
      </p:nvGrpSpPr>
      <p:grpSpPr>
        <a:xfrm>
          <a:off x="0" y="0"/>
          <a:ext cx="0" cy="0"/>
          <a:chOff x="0" y="0"/>
          <a:chExt cx="0" cy="0"/>
        </a:xfrm>
      </p:grpSpPr>
      <p:pic>
        <p:nvPicPr>
          <p:cNvPr id="6" name="Picture 5" descr="A picture containing text, sky, outdoor, boat&#10;&#10;Description automatically generated">
            <a:extLst>
              <a:ext uri="{FF2B5EF4-FFF2-40B4-BE49-F238E27FC236}">
                <a16:creationId xmlns:a16="http://schemas.microsoft.com/office/drawing/2014/main" id="{4C978B6A-0330-4B19-ABA8-6A4D8514E6F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9" name="Date Placeholder 3">
            <a:extLst>
              <a:ext uri="{FF2B5EF4-FFF2-40B4-BE49-F238E27FC236}">
                <a16:creationId xmlns:a16="http://schemas.microsoft.com/office/drawing/2014/main" id="{C4556037-7C20-46C1-9AEA-8CD45B232514}"/>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sp>
        <p:nvSpPr>
          <p:cNvPr id="17" name="Subtitle 2">
            <a:extLst>
              <a:ext uri="{FF2B5EF4-FFF2-40B4-BE49-F238E27FC236}">
                <a16:creationId xmlns:a16="http://schemas.microsoft.com/office/drawing/2014/main" id="{B3676F58-E44E-45CB-AEE2-E450BE3956EC}"/>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18" name="Title 1">
            <a:extLst>
              <a:ext uri="{FF2B5EF4-FFF2-40B4-BE49-F238E27FC236}">
                <a16:creationId xmlns:a16="http://schemas.microsoft.com/office/drawing/2014/main" id="{32FC59C2-223A-41CB-8884-0D7C2FB695D9}"/>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19" name="Title 1">
            <a:extLst>
              <a:ext uri="{FF2B5EF4-FFF2-40B4-BE49-F238E27FC236}">
                <a16:creationId xmlns:a16="http://schemas.microsoft.com/office/drawing/2014/main" id="{DBF54A22-6141-410C-80AA-91D43B488926}"/>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MDW COVER: </a:t>
            </a:r>
            <a:br>
              <a:rPr lang="en-US" dirty="0"/>
            </a:br>
            <a:r>
              <a:rPr lang="en-US" dirty="0"/>
              <a:t>CDA + ORD/MDW  3</a:t>
            </a:r>
          </a:p>
        </p:txBody>
      </p:sp>
      <p:pic>
        <p:nvPicPr>
          <p:cNvPr id="11" name="Picture 10" descr="Text&#10;&#10;Description automatically generated">
            <a:extLst>
              <a:ext uri="{FF2B5EF4-FFF2-40B4-BE49-F238E27FC236}">
                <a16:creationId xmlns:a16="http://schemas.microsoft.com/office/drawing/2014/main" id="{8E886AC7-D043-44FE-A141-6CFD51DEF2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7" name="Picture 6">
            <a:extLst>
              <a:ext uri="{FF2B5EF4-FFF2-40B4-BE49-F238E27FC236}">
                <a16:creationId xmlns:a16="http://schemas.microsoft.com/office/drawing/2014/main" id="{22378E07-5032-60F2-49C9-25812B35892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2346118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_CDA-ORD-MDW_MDW_4">
    <p:bg>
      <p:bgPr>
        <a:solidFill>
          <a:srgbClr val="EBEBEB"/>
        </a:solidFill>
        <a:effectLst/>
      </p:bgPr>
    </p:bg>
    <p:spTree>
      <p:nvGrpSpPr>
        <p:cNvPr id="1" name=""/>
        <p:cNvGrpSpPr/>
        <p:nvPr/>
      </p:nvGrpSpPr>
      <p:grpSpPr>
        <a:xfrm>
          <a:off x="0" y="0"/>
          <a:ext cx="0" cy="0"/>
          <a:chOff x="0" y="0"/>
          <a:chExt cx="0" cy="0"/>
        </a:xfrm>
      </p:grpSpPr>
      <p:pic>
        <p:nvPicPr>
          <p:cNvPr id="11" name="Picture 10" descr="A picture containing outdoor, airplane, day&#10;&#10;Description automatically generated">
            <a:extLst>
              <a:ext uri="{FF2B5EF4-FFF2-40B4-BE49-F238E27FC236}">
                <a16:creationId xmlns:a16="http://schemas.microsoft.com/office/drawing/2014/main" id="{2638C17F-C7BB-40C7-A8E3-E4DCDCFE280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13" name="Date Placeholder 3">
            <a:extLst>
              <a:ext uri="{FF2B5EF4-FFF2-40B4-BE49-F238E27FC236}">
                <a16:creationId xmlns:a16="http://schemas.microsoft.com/office/drawing/2014/main" id="{08315EDA-73FF-4426-9334-8D4CB9273124}"/>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sp>
        <p:nvSpPr>
          <p:cNvPr id="18" name="Subtitle 2">
            <a:extLst>
              <a:ext uri="{FF2B5EF4-FFF2-40B4-BE49-F238E27FC236}">
                <a16:creationId xmlns:a16="http://schemas.microsoft.com/office/drawing/2014/main" id="{8394178D-97F0-48F2-8CC8-A98D007DDF65}"/>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19" name="Title 1">
            <a:extLst>
              <a:ext uri="{FF2B5EF4-FFF2-40B4-BE49-F238E27FC236}">
                <a16:creationId xmlns:a16="http://schemas.microsoft.com/office/drawing/2014/main" id="{34FA4F59-FC8E-49AB-A1C6-8E6EA695D0C1}"/>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20" name="Title 1">
            <a:extLst>
              <a:ext uri="{FF2B5EF4-FFF2-40B4-BE49-F238E27FC236}">
                <a16:creationId xmlns:a16="http://schemas.microsoft.com/office/drawing/2014/main" id="{0CC834F0-63CA-4077-8F47-8A798048C850}"/>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MDW COVER: </a:t>
            </a:r>
            <a:br>
              <a:rPr lang="en-US" dirty="0"/>
            </a:br>
            <a:r>
              <a:rPr lang="en-US" dirty="0"/>
              <a:t>CDA + ORD/MDW  4</a:t>
            </a:r>
          </a:p>
        </p:txBody>
      </p:sp>
      <p:pic>
        <p:nvPicPr>
          <p:cNvPr id="10" name="Picture 9" descr="Text&#10;&#10;Description automatically generated">
            <a:extLst>
              <a:ext uri="{FF2B5EF4-FFF2-40B4-BE49-F238E27FC236}">
                <a16:creationId xmlns:a16="http://schemas.microsoft.com/office/drawing/2014/main" id="{1D4B3339-0920-46EE-9D5C-A124C13698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6" name="Picture 5">
            <a:extLst>
              <a:ext uri="{FF2B5EF4-FFF2-40B4-BE49-F238E27FC236}">
                <a16:creationId xmlns:a16="http://schemas.microsoft.com/office/drawing/2014/main" id="{559C99A8-1FA5-469A-7B07-8DBA3150EF5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2754171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_CDA-ORD-MDW_MDW_5">
    <p:bg>
      <p:bgPr>
        <a:solidFill>
          <a:srgbClr val="EBEBE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0220C5-B240-464B-8FBE-E89AC412AD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64" y="0"/>
            <a:ext cx="9143989" cy="5148066"/>
          </a:xfrm>
          <a:prstGeom prst="rect">
            <a:avLst/>
          </a:prstGeom>
        </p:spPr>
      </p:pic>
      <p:sp>
        <p:nvSpPr>
          <p:cNvPr id="10" name="Date Placeholder 3">
            <a:extLst>
              <a:ext uri="{FF2B5EF4-FFF2-40B4-BE49-F238E27FC236}">
                <a16:creationId xmlns:a16="http://schemas.microsoft.com/office/drawing/2014/main" id="{04816982-85A8-4A07-A9B0-30D78A222856}"/>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sp>
        <p:nvSpPr>
          <p:cNvPr id="17" name="Subtitle 2">
            <a:extLst>
              <a:ext uri="{FF2B5EF4-FFF2-40B4-BE49-F238E27FC236}">
                <a16:creationId xmlns:a16="http://schemas.microsoft.com/office/drawing/2014/main" id="{07BF202F-88AB-4C1A-B813-1EFC47091F2B}"/>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18" name="Title 1">
            <a:extLst>
              <a:ext uri="{FF2B5EF4-FFF2-40B4-BE49-F238E27FC236}">
                <a16:creationId xmlns:a16="http://schemas.microsoft.com/office/drawing/2014/main" id="{A7DA4F69-6AA3-456B-B21C-4DD7770AA4D1}"/>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19" name="Title 1">
            <a:extLst>
              <a:ext uri="{FF2B5EF4-FFF2-40B4-BE49-F238E27FC236}">
                <a16:creationId xmlns:a16="http://schemas.microsoft.com/office/drawing/2014/main" id="{2D2D07DE-CE73-4D5A-B435-2F3C81DC606B}"/>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MDW COVER: </a:t>
            </a:r>
            <a:br>
              <a:rPr lang="en-US" dirty="0"/>
            </a:br>
            <a:r>
              <a:rPr lang="en-US" dirty="0"/>
              <a:t>CDA + ORD/MDW  5</a:t>
            </a:r>
          </a:p>
        </p:txBody>
      </p:sp>
      <p:pic>
        <p:nvPicPr>
          <p:cNvPr id="12" name="Picture 11" descr="Text&#10;&#10;Description automatically generated">
            <a:extLst>
              <a:ext uri="{FF2B5EF4-FFF2-40B4-BE49-F238E27FC236}">
                <a16:creationId xmlns:a16="http://schemas.microsoft.com/office/drawing/2014/main" id="{877F88E3-8BD9-4B23-9343-C0302AE2B5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6" name="Picture 5">
            <a:extLst>
              <a:ext uri="{FF2B5EF4-FFF2-40B4-BE49-F238E27FC236}">
                <a16:creationId xmlns:a16="http://schemas.microsoft.com/office/drawing/2014/main" id="{6A1B8A04-BD26-4421-C86B-DAB13898933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1295329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_CDA-ORD-MDW_MDW_6">
    <p:bg>
      <p:bgPr>
        <a:solidFill>
          <a:srgbClr val="EBEBEB"/>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3" y="0"/>
            <a:ext cx="9143991" cy="5148067"/>
          </a:xfrm>
          <a:prstGeom prst="rect">
            <a:avLst/>
          </a:prstGeom>
        </p:spPr>
      </p:pic>
      <p:sp>
        <p:nvSpPr>
          <p:cNvPr id="10" name="Date Placeholder 3">
            <a:extLst>
              <a:ext uri="{FF2B5EF4-FFF2-40B4-BE49-F238E27FC236}">
                <a16:creationId xmlns:a16="http://schemas.microsoft.com/office/drawing/2014/main" id="{1540919D-786C-49B0-869C-80DFFF8C59B2}"/>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dirty="0"/>
          </a:p>
        </p:txBody>
      </p:sp>
      <p:sp>
        <p:nvSpPr>
          <p:cNvPr id="18" name="Subtitle 2">
            <a:extLst>
              <a:ext uri="{FF2B5EF4-FFF2-40B4-BE49-F238E27FC236}">
                <a16:creationId xmlns:a16="http://schemas.microsoft.com/office/drawing/2014/main" id="{6DA2BECF-CA22-4369-9798-737F9C573059}"/>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adjust width as needed.</a:t>
            </a:r>
          </a:p>
        </p:txBody>
      </p:sp>
      <p:sp>
        <p:nvSpPr>
          <p:cNvPr id="19" name="Title 1">
            <a:extLst>
              <a:ext uri="{FF2B5EF4-FFF2-40B4-BE49-F238E27FC236}">
                <a16:creationId xmlns:a16="http://schemas.microsoft.com/office/drawing/2014/main" id="{D7CE09E0-9F26-4D52-9490-4022876E9F75}"/>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dirty="0"/>
          </a:p>
        </p:txBody>
      </p:sp>
      <p:sp>
        <p:nvSpPr>
          <p:cNvPr id="20" name="Title 1">
            <a:extLst>
              <a:ext uri="{FF2B5EF4-FFF2-40B4-BE49-F238E27FC236}">
                <a16:creationId xmlns:a16="http://schemas.microsoft.com/office/drawing/2014/main" id="{153F16CA-BF55-4BDB-9D00-95AF1C46AB3B}"/>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dirty="0"/>
              <a:t>MDW COVER: </a:t>
            </a:r>
            <a:br>
              <a:rPr lang="en-US" dirty="0"/>
            </a:br>
            <a:r>
              <a:rPr lang="en-US" dirty="0"/>
              <a:t>CDA + ORD/MDW  6</a:t>
            </a:r>
          </a:p>
        </p:txBody>
      </p:sp>
      <p:pic>
        <p:nvPicPr>
          <p:cNvPr id="12" name="Picture 11" descr="Text&#10;&#10;Description automatically generated">
            <a:extLst>
              <a:ext uri="{FF2B5EF4-FFF2-40B4-BE49-F238E27FC236}">
                <a16:creationId xmlns:a16="http://schemas.microsoft.com/office/drawing/2014/main" id="{0E116058-E20A-4081-B4BD-EF87889934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6" name="Picture 5">
            <a:extLst>
              <a:ext uri="{FF2B5EF4-FFF2-40B4-BE49-F238E27FC236}">
                <a16:creationId xmlns:a16="http://schemas.microsoft.com/office/drawing/2014/main" id="{471A697A-3BA2-A454-FE0D-742E87E6058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3464" y="256032"/>
            <a:ext cx="1956816" cy="695304"/>
          </a:xfrm>
          <a:prstGeom prst="rect">
            <a:avLst/>
          </a:prstGeom>
        </p:spPr>
      </p:pic>
    </p:spTree>
    <p:extLst>
      <p:ext uri="{BB962C8B-B14F-4D97-AF65-F5344CB8AC3E}">
        <p14:creationId xmlns:p14="http://schemas.microsoft.com/office/powerpoint/2010/main" val="3519746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__MDW___1">
    <p:bg>
      <p:bgPr>
        <a:solidFill>
          <a:srgbClr val="EBEB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8BEB4D-C3C1-11F4-1DBF-5131B00A2E6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7" name="Title 1"/>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MDW Section Break</a:t>
            </a:r>
          </a:p>
        </p:txBody>
      </p:sp>
    </p:spTree>
    <p:extLst>
      <p:ext uri="{BB962C8B-B14F-4D97-AF65-F5344CB8AC3E}">
        <p14:creationId xmlns:p14="http://schemas.microsoft.com/office/powerpoint/2010/main" val="436317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__MDW___2">
    <p:bg>
      <p:bgPr>
        <a:solidFill>
          <a:srgbClr val="EBEBEB"/>
        </a:solidFill>
        <a:effectLst/>
      </p:bgPr>
    </p:bg>
    <p:spTree>
      <p:nvGrpSpPr>
        <p:cNvPr id="1" name=""/>
        <p:cNvGrpSpPr/>
        <p:nvPr/>
      </p:nvGrpSpPr>
      <p:grpSpPr>
        <a:xfrm>
          <a:off x="0" y="0"/>
          <a:ext cx="0" cy="0"/>
          <a:chOff x="0" y="0"/>
          <a:chExt cx="0" cy="0"/>
        </a:xfrm>
      </p:grpSpPr>
      <p:pic>
        <p:nvPicPr>
          <p:cNvPr id="5" name="Picture 4" descr="A picture containing text, outdoor&#10;&#10;Description automatically generated">
            <a:extLst>
              <a:ext uri="{FF2B5EF4-FFF2-40B4-BE49-F238E27FC236}">
                <a16:creationId xmlns:a16="http://schemas.microsoft.com/office/drawing/2014/main" id="{97EE4236-083B-4055-961F-2DB31FF8637D}"/>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4A752510-B702-49DF-BEC1-FCF0E3B8CEE3}"/>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MDW Section Break</a:t>
            </a:r>
          </a:p>
        </p:txBody>
      </p:sp>
    </p:spTree>
    <p:extLst>
      <p:ext uri="{BB962C8B-B14F-4D97-AF65-F5344CB8AC3E}">
        <p14:creationId xmlns:p14="http://schemas.microsoft.com/office/powerpoint/2010/main" val="1754984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__MDW___3">
    <p:bg>
      <p:bgPr>
        <a:solidFill>
          <a:srgbClr val="EBEBEB"/>
        </a:solidFill>
        <a:effectLst/>
      </p:bgPr>
    </p:bg>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48B3A004-A31B-4139-A85B-53AFCE55D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8072"/>
          </a:xfrm>
          <a:prstGeom prst="rect">
            <a:avLst/>
          </a:prstGeom>
        </p:spPr>
      </p:pic>
      <p:sp>
        <p:nvSpPr>
          <p:cNvPr id="4" name="Title 1">
            <a:extLst>
              <a:ext uri="{FF2B5EF4-FFF2-40B4-BE49-F238E27FC236}">
                <a16:creationId xmlns:a16="http://schemas.microsoft.com/office/drawing/2014/main" id="{CD3FFFCD-3E9F-4149-B553-D5087F75DFDF}"/>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MDW Section Break</a:t>
            </a:r>
          </a:p>
        </p:txBody>
      </p:sp>
    </p:spTree>
    <p:extLst>
      <p:ext uri="{BB962C8B-B14F-4D97-AF65-F5344CB8AC3E}">
        <p14:creationId xmlns:p14="http://schemas.microsoft.com/office/powerpoint/2010/main" val="1131105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__MDW___4">
    <p:bg>
      <p:bgPr>
        <a:solidFill>
          <a:srgbClr val="EBEBEB"/>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3" y="0"/>
            <a:ext cx="9143992" cy="5148068"/>
          </a:xfrm>
          <a:prstGeom prst="rect">
            <a:avLst/>
          </a:prstGeom>
        </p:spPr>
      </p:pic>
      <p:sp>
        <p:nvSpPr>
          <p:cNvPr id="4" name="Title 1">
            <a:extLst>
              <a:ext uri="{FF2B5EF4-FFF2-40B4-BE49-F238E27FC236}">
                <a16:creationId xmlns:a16="http://schemas.microsoft.com/office/drawing/2014/main" id="{A80A4E74-1FF6-4C89-824D-3EABCC26C12A}"/>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MDW Section Break</a:t>
            </a:r>
          </a:p>
        </p:txBody>
      </p:sp>
    </p:spTree>
    <p:extLst>
      <p:ext uri="{BB962C8B-B14F-4D97-AF65-F5344CB8AC3E}">
        <p14:creationId xmlns:p14="http://schemas.microsoft.com/office/powerpoint/2010/main" val="191850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CDA-ORD-MDW_ORD_5">
    <p:bg>
      <p:bgPr>
        <a:solidFill>
          <a:srgbClr val="EBEBE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371210-3E60-4216-B33B-716A178467BE}"/>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10" name="Date Placeholder 3">
            <a:extLst>
              <a:ext uri="{FF2B5EF4-FFF2-40B4-BE49-F238E27FC236}">
                <a16:creationId xmlns:a16="http://schemas.microsoft.com/office/drawing/2014/main" id="{27259821-75E4-48D3-AF79-4177F02BD29C}"/>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sp>
        <p:nvSpPr>
          <p:cNvPr id="17" name="Subtitle 2">
            <a:extLst>
              <a:ext uri="{FF2B5EF4-FFF2-40B4-BE49-F238E27FC236}">
                <a16:creationId xmlns:a16="http://schemas.microsoft.com/office/drawing/2014/main" id="{8FADFC18-0E15-4681-92FE-9ED350582E20}"/>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18" name="Title 1">
            <a:extLst>
              <a:ext uri="{FF2B5EF4-FFF2-40B4-BE49-F238E27FC236}">
                <a16:creationId xmlns:a16="http://schemas.microsoft.com/office/drawing/2014/main" id="{A22E08F7-1BE7-4ABD-8407-759DA213A9AC}"/>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19" name="Title 1">
            <a:extLst>
              <a:ext uri="{FF2B5EF4-FFF2-40B4-BE49-F238E27FC236}">
                <a16:creationId xmlns:a16="http://schemas.microsoft.com/office/drawing/2014/main" id="{6A31DA79-5C15-46DA-9250-952D88D70585}"/>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ORD COVER: </a:t>
            </a:r>
            <a:br>
              <a:rPr lang="en-US"/>
            </a:br>
            <a:r>
              <a:rPr lang="en-US"/>
              <a:t>CDA + ORD/MDW  5</a:t>
            </a:r>
          </a:p>
        </p:txBody>
      </p:sp>
      <p:pic>
        <p:nvPicPr>
          <p:cNvPr id="12" name="Picture 11" descr="Text&#10;&#10;Description automatically generated">
            <a:extLst>
              <a:ext uri="{FF2B5EF4-FFF2-40B4-BE49-F238E27FC236}">
                <a16:creationId xmlns:a16="http://schemas.microsoft.com/office/drawing/2014/main" id="{5E11A20B-C005-4169-AF08-C67BDE5649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2" name="Picture 1">
            <a:extLst>
              <a:ext uri="{FF2B5EF4-FFF2-40B4-BE49-F238E27FC236}">
                <a16:creationId xmlns:a16="http://schemas.microsoft.com/office/drawing/2014/main" id="{1258DB07-5672-3A17-E968-CF905EB1C31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4351060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__MDW___5">
    <p:bg>
      <p:bgPr>
        <a:solidFill>
          <a:srgbClr val="EBEBEB"/>
        </a:solidFill>
        <a:effectLst/>
      </p:bgPr>
    </p:bg>
    <p:spTree>
      <p:nvGrpSpPr>
        <p:cNvPr id="1" name=""/>
        <p:cNvGrpSpPr/>
        <p:nvPr/>
      </p:nvGrpSpPr>
      <p:grpSpPr>
        <a:xfrm>
          <a:off x="0" y="0"/>
          <a:ext cx="0" cy="0"/>
          <a:chOff x="0" y="0"/>
          <a:chExt cx="0" cy="0"/>
        </a:xfrm>
      </p:grpSpPr>
      <p:pic>
        <p:nvPicPr>
          <p:cNvPr id="5" name="Picture 4" descr="Calendar&#10;&#10;Description automatically generated with medium confidence">
            <a:extLst>
              <a:ext uri="{FF2B5EF4-FFF2-40B4-BE49-F238E27FC236}">
                <a16:creationId xmlns:a16="http://schemas.microsoft.com/office/drawing/2014/main" id="{C6C1FD70-8924-4769-B620-34A175CE7EE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A80A4E74-1FF6-4C89-824D-3EABCC26C12A}"/>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MDW Section Break</a:t>
            </a:r>
          </a:p>
        </p:txBody>
      </p:sp>
    </p:spTree>
    <p:extLst>
      <p:ext uri="{BB962C8B-B14F-4D97-AF65-F5344CB8AC3E}">
        <p14:creationId xmlns:p14="http://schemas.microsoft.com/office/powerpoint/2010/main" val="25822923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__MDW___6">
    <p:bg>
      <p:bgPr>
        <a:solidFill>
          <a:srgbClr val="EBEBEB"/>
        </a:solidFill>
        <a:effectLst/>
      </p:bgPr>
    </p:bg>
    <p:spTree>
      <p:nvGrpSpPr>
        <p:cNvPr id="1" name=""/>
        <p:cNvGrpSpPr/>
        <p:nvPr/>
      </p:nvGrpSpPr>
      <p:grpSpPr>
        <a:xfrm>
          <a:off x="0" y="0"/>
          <a:ext cx="0" cy="0"/>
          <a:chOff x="0" y="0"/>
          <a:chExt cx="0" cy="0"/>
        </a:xfrm>
      </p:grpSpPr>
      <p:pic>
        <p:nvPicPr>
          <p:cNvPr id="3" name="Picture 2" descr="A picture containing text, airplane, aircraft&#10;&#10;Description automatically generated">
            <a:extLst>
              <a:ext uri="{FF2B5EF4-FFF2-40B4-BE49-F238E27FC236}">
                <a16:creationId xmlns:a16="http://schemas.microsoft.com/office/drawing/2014/main" id="{9A2E091C-25A3-440F-B61B-041E9F1DFD6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A80A4E74-1FF6-4C89-824D-3EABCC26C12A}"/>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MDW Section Break</a:t>
            </a:r>
          </a:p>
        </p:txBody>
      </p:sp>
    </p:spTree>
    <p:extLst>
      <p:ext uri="{BB962C8B-B14F-4D97-AF65-F5344CB8AC3E}">
        <p14:creationId xmlns:p14="http://schemas.microsoft.com/office/powerpoint/2010/main" val="2787983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__ORD__gray">
    <p:bg>
      <p:bgPr>
        <a:solidFill>
          <a:srgbClr val="EBEBEB"/>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3" y="0"/>
            <a:ext cx="9143992" cy="5148068"/>
          </a:xfrm>
          <a:prstGeom prst="rect">
            <a:avLst/>
          </a:prstGeom>
        </p:spPr>
      </p:pic>
      <p:sp>
        <p:nvSpPr>
          <p:cNvPr id="4" name="Title 1">
            <a:extLst>
              <a:ext uri="{FF2B5EF4-FFF2-40B4-BE49-F238E27FC236}">
                <a16:creationId xmlns:a16="http://schemas.microsoft.com/office/drawing/2014/main" id="{290BC9A1-EE07-4A3E-96F4-F39B3F022FCE}"/>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ORD Section Break</a:t>
            </a:r>
          </a:p>
        </p:txBody>
      </p:sp>
    </p:spTree>
    <p:extLst>
      <p:ext uri="{BB962C8B-B14F-4D97-AF65-F5344CB8AC3E}">
        <p14:creationId xmlns:p14="http://schemas.microsoft.com/office/powerpoint/2010/main" val="31545481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RD-T3__gray">
    <p:bg>
      <p:bgPr>
        <a:solidFill>
          <a:srgbClr val="EBEBEB"/>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3" y="0"/>
            <a:ext cx="9143991" cy="5148066"/>
          </a:xfrm>
          <a:prstGeom prst="rect">
            <a:avLst/>
          </a:prstGeom>
        </p:spPr>
      </p:pic>
      <p:sp>
        <p:nvSpPr>
          <p:cNvPr id="4" name="Title 1">
            <a:extLst>
              <a:ext uri="{FF2B5EF4-FFF2-40B4-BE49-F238E27FC236}">
                <a16:creationId xmlns:a16="http://schemas.microsoft.com/office/drawing/2014/main" id="{C16A878F-BA39-44EC-841E-E8E6A7B25DBD}"/>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ORD Section Break</a:t>
            </a:r>
          </a:p>
        </p:txBody>
      </p:sp>
      <p:sp>
        <p:nvSpPr>
          <p:cNvPr id="3" name="Rectangle 2">
            <a:extLst>
              <a:ext uri="{FF2B5EF4-FFF2-40B4-BE49-F238E27FC236}">
                <a16:creationId xmlns:a16="http://schemas.microsoft.com/office/drawing/2014/main" id="{88AE4EBF-2A28-4A42-8238-04514A06C880}"/>
              </a:ext>
            </a:extLst>
          </p:cNvPr>
          <p:cNvSpPr/>
          <p:nvPr userDrawn="1"/>
        </p:nvSpPr>
        <p:spPr>
          <a:xfrm>
            <a:off x="8923517" y="0"/>
            <a:ext cx="224537" cy="5129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629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RD-T3-tower__gray">
    <p:bg>
      <p:bgPr>
        <a:solidFill>
          <a:srgbClr val="EBEBE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4157A-EF5D-4751-8332-7C2EF693C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3" y="0"/>
            <a:ext cx="9143992" cy="5148067"/>
          </a:xfrm>
          <a:prstGeom prst="rect">
            <a:avLst/>
          </a:prstGeom>
        </p:spPr>
      </p:pic>
      <p:sp>
        <p:nvSpPr>
          <p:cNvPr id="4" name="Title 1">
            <a:extLst>
              <a:ext uri="{FF2B5EF4-FFF2-40B4-BE49-F238E27FC236}">
                <a16:creationId xmlns:a16="http://schemas.microsoft.com/office/drawing/2014/main" id="{C16A878F-BA39-44EC-841E-E8E6A7B25DBD}"/>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ORD Section Break</a:t>
            </a:r>
          </a:p>
        </p:txBody>
      </p:sp>
    </p:spTree>
    <p:extLst>
      <p:ext uri="{BB962C8B-B14F-4D97-AF65-F5344CB8AC3E}">
        <p14:creationId xmlns:p14="http://schemas.microsoft.com/office/powerpoint/2010/main" val="6145976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ORD-section-4">
    <p:bg>
      <p:bgPr>
        <a:solidFill>
          <a:srgbClr val="EBEBEB"/>
        </a:solidFill>
        <a:effectLst/>
      </p:bgPr>
    </p:bg>
    <p:spTree>
      <p:nvGrpSpPr>
        <p:cNvPr id="1" name=""/>
        <p:cNvGrpSpPr/>
        <p:nvPr/>
      </p:nvGrpSpPr>
      <p:grpSpPr>
        <a:xfrm>
          <a:off x="0" y="0"/>
          <a:ext cx="0" cy="0"/>
          <a:chOff x="0" y="0"/>
          <a:chExt cx="0" cy="0"/>
        </a:xfrm>
      </p:grpSpPr>
      <p:pic>
        <p:nvPicPr>
          <p:cNvPr id="6" name="Picture 5" descr="A picture containing text, outdoor, day&#10;&#10;Description automatically generated">
            <a:extLst>
              <a:ext uri="{FF2B5EF4-FFF2-40B4-BE49-F238E27FC236}">
                <a16:creationId xmlns:a16="http://schemas.microsoft.com/office/drawing/2014/main" id="{51F4A003-6E22-4E9C-8EC0-A9AE85ACBC3D}"/>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C16A878F-BA39-44EC-841E-E8E6A7B25DBD}"/>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ORD Section Break</a:t>
            </a:r>
          </a:p>
        </p:txBody>
      </p:sp>
    </p:spTree>
    <p:extLst>
      <p:ext uri="{BB962C8B-B14F-4D97-AF65-F5344CB8AC3E}">
        <p14:creationId xmlns:p14="http://schemas.microsoft.com/office/powerpoint/2010/main" val="3301827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RD-section-5">
    <p:bg>
      <p:bgPr>
        <a:solidFill>
          <a:srgbClr val="EBEBEB"/>
        </a:solidFill>
        <a:effectLst/>
      </p:bgPr>
    </p:bg>
    <p:spTree>
      <p:nvGrpSpPr>
        <p:cNvPr id="1" name=""/>
        <p:cNvGrpSpPr/>
        <p:nvPr/>
      </p:nvGrpSpPr>
      <p:grpSpPr>
        <a:xfrm>
          <a:off x="0" y="0"/>
          <a:ext cx="0" cy="0"/>
          <a:chOff x="0" y="0"/>
          <a:chExt cx="0" cy="0"/>
        </a:xfrm>
      </p:grpSpPr>
      <p:pic>
        <p:nvPicPr>
          <p:cNvPr id="9" name="Picture 8" descr="A picture containing text, ground, outdoor&#10;&#10;Description automatically generated">
            <a:extLst>
              <a:ext uri="{FF2B5EF4-FFF2-40B4-BE49-F238E27FC236}">
                <a16:creationId xmlns:a16="http://schemas.microsoft.com/office/drawing/2014/main" id="{474CB489-ADAA-4C36-A899-B4B60D3F8ED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C16A878F-BA39-44EC-841E-E8E6A7B25DBD}"/>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ORD Section Break</a:t>
            </a:r>
          </a:p>
        </p:txBody>
      </p:sp>
    </p:spTree>
    <p:extLst>
      <p:ext uri="{BB962C8B-B14F-4D97-AF65-F5344CB8AC3E}">
        <p14:creationId xmlns:p14="http://schemas.microsoft.com/office/powerpoint/2010/main" val="3219966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RD-section-6">
    <p:bg>
      <p:bgPr>
        <a:solidFill>
          <a:srgbClr val="EBEBEB"/>
        </a:solidFill>
        <a:effectLst/>
      </p:bgPr>
    </p:bg>
    <p:spTree>
      <p:nvGrpSpPr>
        <p:cNvPr id="1" name=""/>
        <p:cNvGrpSpPr/>
        <p:nvPr/>
      </p:nvGrpSpPr>
      <p:grpSpPr>
        <a:xfrm>
          <a:off x="0" y="0"/>
          <a:ext cx="0" cy="0"/>
          <a:chOff x="0" y="0"/>
          <a:chExt cx="0" cy="0"/>
        </a:xfrm>
      </p:grpSpPr>
      <p:pic>
        <p:nvPicPr>
          <p:cNvPr id="8" name="Picture 7" descr="A picture containing indoor, ceiling&#10;&#10;Description automatically generated">
            <a:extLst>
              <a:ext uri="{FF2B5EF4-FFF2-40B4-BE49-F238E27FC236}">
                <a16:creationId xmlns:a16="http://schemas.microsoft.com/office/drawing/2014/main" id="{9A9516CC-1231-4DBC-959E-381E1BD0554D}"/>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4" name="Title 1">
            <a:extLst>
              <a:ext uri="{FF2B5EF4-FFF2-40B4-BE49-F238E27FC236}">
                <a16:creationId xmlns:a16="http://schemas.microsoft.com/office/drawing/2014/main" id="{C16A878F-BA39-44EC-841E-E8E6A7B25DBD}"/>
              </a:ext>
            </a:extLst>
          </p:cNvPr>
          <p:cNvSpPr>
            <a:spLocks noGrp="1"/>
          </p:cNvSpPr>
          <p:nvPr>
            <p:ph type="ctrTitle" hasCustomPrompt="1"/>
          </p:nvPr>
        </p:nvSpPr>
        <p:spPr>
          <a:xfrm>
            <a:off x="2133600" y="514350"/>
            <a:ext cx="6638877" cy="1295400"/>
          </a:xfrm>
        </p:spPr>
        <p:txBody>
          <a:bodyPr anchor="b">
            <a:normAutofit/>
          </a:bodyPr>
          <a:lstStyle>
            <a:lvl1pPr algn="r">
              <a:lnSpc>
                <a:spcPct val="113000"/>
              </a:lnSpc>
              <a:defRPr sz="2800">
                <a:solidFill>
                  <a:schemeClr val="bg1"/>
                </a:solidFill>
              </a:defRPr>
            </a:lvl1pPr>
          </a:lstStyle>
          <a:p>
            <a:r>
              <a:rPr lang="en-US" dirty="0"/>
              <a:t>ORD Section Break</a:t>
            </a:r>
          </a:p>
        </p:txBody>
      </p:sp>
    </p:spTree>
    <p:extLst>
      <p:ext uri="{BB962C8B-B14F-4D97-AF65-F5344CB8AC3E}">
        <p14:creationId xmlns:p14="http://schemas.microsoft.com/office/powerpoint/2010/main" val="313665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RD-MDW_CONTENT__WHITE-MIDD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E7358E-4975-4058-96A3-B1BEE7DB9259}"/>
              </a:ext>
            </a:extLst>
          </p:cNvPr>
          <p:cNvSpPr/>
          <p:nvPr userDrawn="1"/>
        </p:nvSpPr>
        <p:spPr>
          <a:xfrm>
            <a:off x="0" y="973836"/>
            <a:ext cx="9144000" cy="3655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Content Placeholder 2"/>
          <p:cNvSpPr>
            <a:spLocks noGrp="1"/>
          </p:cNvSpPr>
          <p:nvPr>
            <p:ph idx="1"/>
          </p:nvPr>
        </p:nvSpPr>
        <p:spPr>
          <a:xfrm>
            <a:off x="304800" y="1143000"/>
            <a:ext cx="8458200" cy="333375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304800" y="0"/>
            <a:ext cx="8458200" cy="857250"/>
          </a:xfrm>
          <a:prstGeom prst="rect">
            <a:avLst/>
          </a:prstGeom>
        </p:spPr>
        <p:txBody>
          <a:bodyPr vert="horz" lIns="91440" tIns="45720" rIns="91440" bIns="45720" rtlCol="0" anchor="b">
            <a:normAutofit/>
          </a:bodyPr>
          <a:lstStyle>
            <a:lvl1pPr>
              <a:defRPr sz="1800" cap="all" baseline="0">
                <a:solidFill>
                  <a:srgbClr val="FFFFFF"/>
                </a:solidFill>
              </a:defRPr>
            </a:lvl1pPr>
          </a:lstStyle>
          <a:p>
            <a:r>
              <a:rPr lang="en-US" dirty="0"/>
              <a:t>PAGE WITH White middle</a:t>
            </a:r>
          </a:p>
        </p:txBody>
      </p:sp>
      <p:sp>
        <p:nvSpPr>
          <p:cNvPr id="5" name="Footer Placeholder 4">
            <a:extLst>
              <a:ext uri="{FF2B5EF4-FFF2-40B4-BE49-F238E27FC236}">
                <a16:creationId xmlns:a16="http://schemas.microsoft.com/office/drawing/2014/main" id="{8CC7CF52-1F75-428D-B70F-62CDBCB51D58}"/>
              </a:ext>
            </a:extLst>
          </p:cNvPr>
          <p:cNvSpPr>
            <a:spLocks noGrp="1"/>
          </p:cNvSpPr>
          <p:nvPr>
            <p:ph type="ftr" sz="quarter" idx="10"/>
          </p:nvPr>
        </p:nvSpPr>
        <p:spPr/>
        <p:txBody>
          <a:bodyPr/>
          <a:lstStyle/>
          <a:p>
            <a:r>
              <a:rPr lang="en-US"/>
              <a:t>Chicago Department of Aviation  Cabinet Meeting</a:t>
            </a:r>
            <a:endParaRPr lang="en-US" dirty="0"/>
          </a:p>
        </p:txBody>
      </p:sp>
      <p:sp>
        <p:nvSpPr>
          <p:cNvPr id="6" name="Slide Number Placeholder 5">
            <a:extLst>
              <a:ext uri="{FF2B5EF4-FFF2-40B4-BE49-F238E27FC236}">
                <a16:creationId xmlns:a16="http://schemas.microsoft.com/office/drawing/2014/main" id="{8AF3C7A2-0FC8-4360-8FDA-4A161F5196F8}"/>
              </a:ext>
            </a:extLst>
          </p:cNvPr>
          <p:cNvSpPr>
            <a:spLocks noGrp="1"/>
          </p:cNvSpPr>
          <p:nvPr>
            <p:ph type="sldNum" sz="quarter" idx="11"/>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1309061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RD-MDW_CONTENT__BLUE-MIDD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E7358E-4975-4058-96A3-B1BEE7DB9259}"/>
              </a:ext>
            </a:extLst>
          </p:cNvPr>
          <p:cNvSpPr/>
          <p:nvPr userDrawn="1"/>
        </p:nvSpPr>
        <p:spPr>
          <a:xfrm>
            <a:off x="0" y="973836"/>
            <a:ext cx="9144000" cy="36553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Content Placeholder 2"/>
          <p:cNvSpPr>
            <a:spLocks noGrp="1"/>
          </p:cNvSpPr>
          <p:nvPr>
            <p:ph idx="1"/>
          </p:nvPr>
        </p:nvSpPr>
        <p:spPr>
          <a:xfrm>
            <a:off x="304800" y="1143000"/>
            <a:ext cx="8458200" cy="3333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304800" y="0"/>
            <a:ext cx="8458200" cy="857250"/>
          </a:xfrm>
          <a:prstGeom prst="rect">
            <a:avLst/>
          </a:prstGeom>
        </p:spPr>
        <p:txBody>
          <a:bodyPr vert="horz" lIns="91440" tIns="45720" rIns="91440" bIns="45720" rtlCol="0" anchor="b">
            <a:normAutofit/>
          </a:bodyPr>
          <a:lstStyle>
            <a:lvl1pPr>
              <a:defRPr sz="1800" cap="all" baseline="0">
                <a:solidFill>
                  <a:srgbClr val="FFFFFF"/>
                </a:solidFill>
              </a:defRPr>
            </a:lvl1pPr>
          </a:lstStyle>
          <a:p>
            <a:r>
              <a:rPr lang="en-US" dirty="0"/>
              <a:t>Page WITH light blue middle</a:t>
            </a:r>
          </a:p>
        </p:txBody>
      </p:sp>
      <p:sp>
        <p:nvSpPr>
          <p:cNvPr id="2" name="Footer Placeholder 1">
            <a:extLst>
              <a:ext uri="{FF2B5EF4-FFF2-40B4-BE49-F238E27FC236}">
                <a16:creationId xmlns:a16="http://schemas.microsoft.com/office/drawing/2014/main" id="{294782CA-5645-483A-98FD-B6D3CC1DB4EA}"/>
              </a:ext>
            </a:extLst>
          </p:cNvPr>
          <p:cNvSpPr>
            <a:spLocks noGrp="1"/>
          </p:cNvSpPr>
          <p:nvPr>
            <p:ph type="ftr" sz="quarter" idx="10"/>
          </p:nvPr>
        </p:nvSpPr>
        <p:spPr/>
        <p:txBody>
          <a:bodyPr/>
          <a:lstStyle/>
          <a:p>
            <a:r>
              <a:rPr lang="en-US"/>
              <a:t>Chicago Department of Aviation  Cabinet Meeting</a:t>
            </a:r>
            <a:endParaRPr lang="en-US" dirty="0"/>
          </a:p>
        </p:txBody>
      </p:sp>
      <p:sp>
        <p:nvSpPr>
          <p:cNvPr id="4" name="Slide Number Placeholder 3">
            <a:extLst>
              <a:ext uri="{FF2B5EF4-FFF2-40B4-BE49-F238E27FC236}">
                <a16:creationId xmlns:a16="http://schemas.microsoft.com/office/drawing/2014/main" id="{3AA5E3D0-CC79-4667-A467-D808E6DA995D}"/>
              </a:ext>
            </a:extLst>
          </p:cNvPr>
          <p:cNvSpPr>
            <a:spLocks noGrp="1"/>
          </p:cNvSpPr>
          <p:nvPr>
            <p:ph type="sldNum" sz="quarter" idx="11"/>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29152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CDA-ORD-MDW_ORD_6">
    <p:bg>
      <p:bgPr>
        <a:solidFill>
          <a:srgbClr val="EBEBEB"/>
        </a:solidFill>
        <a:effectLst/>
      </p:bgPr>
    </p:bg>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139BC0B9-C800-4198-8100-6EC297C514A4}"/>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059" y="0"/>
            <a:ext cx="9144000" cy="5143500"/>
          </a:xfrm>
          <a:prstGeom prst="rect">
            <a:avLst/>
          </a:prstGeom>
        </p:spPr>
      </p:pic>
      <p:sp>
        <p:nvSpPr>
          <p:cNvPr id="9" name="Date Placeholder 3">
            <a:extLst>
              <a:ext uri="{FF2B5EF4-FFF2-40B4-BE49-F238E27FC236}">
                <a16:creationId xmlns:a16="http://schemas.microsoft.com/office/drawing/2014/main" id="{4CC4BE70-58EB-4D6D-926D-BD60CA2200DA}"/>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sp>
        <p:nvSpPr>
          <p:cNvPr id="18" name="Subtitle 2">
            <a:extLst>
              <a:ext uri="{FF2B5EF4-FFF2-40B4-BE49-F238E27FC236}">
                <a16:creationId xmlns:a16="http://schemas.microsoft.com/office/drawing/2014/main" id="{CA6DD3E0-6855-47E8-A8ED-13A85FCDB228}"/>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19" name="Title 1">
            <a:extLst>
              <a:ext uri="{FF2B5EF4-FFF2-40B4-BE49-F238E27FC236}">
                <a16:creationId xmlns:a16="http://schemas.microsoft.com/office/drawing/2014/main" id="{C5F9A542-3FA7-4963-AFEA-637CE22BDB88}"/>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20" name="Title 1">
            <a:extLst>
              <a:ext uri="{FF2B5EF4-FFF2-40B4-BE49-F238E27FC236}">
                <a16:creationId xmlns:a16="http://schemas.microsoft.com/office/drawing/2014/main" id="{32BDD937-396B-48DB-AE91-BF34D341699E}"/>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ORD COVER: </a:t>
            </a:r>
            <a:br>
              <a:rPr lang="en-US"/>
            </a:br>
            <a:r>
              <a:rPr lang="en-US"/>
              <a:t>CDA + ORD/MDW  6</a:t>
            </a:r>
          </a:p>
        </p:txBody>
      </p:sp>
      <p:pic>
        <p:nvPicPr>
          <p:cNvPr id="11" name="Picture 10" descr="Text&#10;&#10;Description automatically generated">
            <a:extLst>
              <a:ext uri="{FF2B5EF4-FFF2-40B4-BE49-F238E27FC236}">
                <a16:creationId xmlns:a16="http://schemas.microsoft.com/office/drawing/2014/main" id="{52680ED8-A6CC-4736-8EAB-435D0C36F9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2" name="Picture 1">
            <a:extLst>
              <a:ext uri="{FF2B5EF4-FFF2-40B4-BE49-F238E27FC236}">
                <a16:creationId xmlns:a16="http://schemas.microsoft.com/office/drawing/2014/main" id="{FFDB3B14-82FB-5247-7B6D-5ACDC00CCA6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18711145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ORD-MDW_Content_Singl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200A4BC-1D3E-45AF-B4DD-360EA092AD15}"/>
              </a:ext>
            </a:extLst>
          </p:cNvPr>
          <p:cNvGrpSpPr/>
          <p:nvPr userDrawn="1"/>
        </p:nvGrpSpPr>
        <p:grpSpPr>
          <a:xfrm>
            <a:off x="-4059" y="4617720"/>
            <a:ext cx="9148059" cy="525780"/>
            <a:chOff x="-4059" y="4617720"/>
            <a:chExt cx="9148059" cy="525780"/>
          </a:xfrm>
        </p:grpSpPr>
        <p:sp>
          <p:nvSpPr>
            <p:cNvPr id="15" name="Rectangle 14">
              <a:extLst>
                <a:ext uri="{FF2B5EF4-FFF2-40B4-BE49-F238E27FC236}">
                  <a16:creationId xmlns:a16="http://schemas.microsoft.com/office/drawing/2014/main" id="{BFAF58D3-D1DC-4184-B629-2F5A0C33543A}"/>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B35C51B-CB6B-43BB-BD13-5404BF4A18F4}"/>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7C1C001-9536-4344-ACF0-9FDEFCC2F356}"/>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18" name="Straight Connector 17">
              <a:extLst>
                <a:ext uri="{FF2B5EF4-FFF2-40B4-BE49-F238E27FC236}">
                  <a16:creationId xmlns:a16="http://schemas.microsoft.com/office/drawing/2014/main" id="{3682CF78-CBCE-4FCC-AE69-E7E2F3FF408D}"/>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23C0A40-0B64-4955-A645-D893BD8C1A76}"/>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20" name="Rectangle 19">
            <a:extLst>
              <a:ext uri="{FF2B5EF4-FFF2-40B4-BE49-F238E27FC236}">
                <a16:creationId xmlns:a16="http://schemas.microsoft.com/office/drawing/2014/main" id="{A334F6BF-1006-420D-B761-3E8BD0DA9B3D}"/>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F692FBF-352F-4FB0-8D49-D2E3CAC56759}"/>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304800" y="1047750"/>
            <a:ext cx="8458200" cy="350520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dirty="0"/>
              <a:t>ORD/MDW SINGLE COLUMN</a:t>
            </a:r>
          </a:p>
        </p:txBody>
      </p:sp>
      <p:sp>
        <p:nvSpPr>
          <p:cNvPr id="2" name="Footer Placeholder 1">
            <a:extLst>
              <a:ext uri="{FF2B5EF4-FFF2-40B4-BE49-F238E27FC236}">
                <a16:creationId xmlns:a16="http://schemas.microsoft.com/office/drawing/2014/main" id="{682BA503-A23D-4886-AFE7-1A55CC4EDE0B}"/>
              </a:ext>
            </a:extLst>
          </p:cNvPr>
          <p:cNvSpPr>
            <a:spLocks noGrp="1"/>
          </p:cNvSpPr>
          <p:nvPr>
            <p:ph type="ftr" sz="quarter" idx="10"/>
          </p:nvPr>
        </p:nvSpPr>
        <p:spPr/>
        <p:txBody>
          <a:bodyPr/>
          <a:lstStyle/>
          <a:p>
            <a:r>
              <a:rPr lang="en-US"/>
              <a:t>Chicago Department of Aviation  Cabinet Meeting</a:t>
            </a:r>
            <a:endParaRPr lang="en-US" dirty="0"/>
          </a:p>
        </p:txBody>
      </p:sp>
      <p:sp>
        <p:nvSpPr>
          <p:cNvPr id="3" name="Slide Number Placeholder 2">
            <a:extLst>
              <a:ext uri="{FF2B5EF4-FFF2-40B4-BE49-F238E27FC236}">
                <a16:creationId xmlns:a16="http://schemas.microsoft.com/office/drawing/2014/main" id="{3864C7C7-E62A-4779-80D0-98327974C9C3}"/>
              </a:ext>
            </a:extLst>
          </p:cNvPr>
          <p:cNvSpPr>
            <a:spLocks noGrp="1"/>
          </p:cNvSpPr>
          <p:nvPr>
            <p:ph type="sldNum" sz="quarter" idx="11"/>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31575047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6_ORD-MDW_CONTENT__WHITE-MIDD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884685-8289-4EAC-AE65-C9A20D4113F0}"/>
              </a:ext>
            </a:extLst>
          </p:cNvPr>
          <p:cNvSpPr/>
          <p:nvPr userDrawn="1"/>
        </p:nvSpPr>
        <p:spPr>
          <a:xfrm>
            <a:off x="0" y="192024"/>
            <a:ext cx="9144000" cy="4437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18" name="Group 17">
            <a:extLst>
              <a:ext uri="{FF2B5EF4-FFF2-40B4-BE49-F238E27FC236}">
                <a16:creationId xmlns:a16="http://schemas.microsoft.com/office/drawing/2014/main" id="{E5912679-0E88-4CDE-AAC0-E6074336CC72}"/>
              </a:ext>
            </a:extLst>
          </p:cNvPr>
          <p:cNvGrpSpPr/>
          <p:nvPr userDrawn="1"/>
        </p:nvGrpSpPr>
        <p:grpSpPr>
          <a:xfrm>
            <a:off x="-4059" y="4617720"/>
            <a:ext cx="9148059" cy="525780"/>
            <a:chOff x="-4059" y="4617720"/>
            <a:chExt cx="9148059" cy="525780"/>
          </a:xfrm>
        </p:grpSpPr>
        <p:sp>
          <p:nvSpPr>
            <p:cNvPr id="26" name="Rectangle 25">
              <a:extLst>
                <a:ext uri="{FF2B5EF4-FFF2-40B4-BE49-F238E27FC236}">
                  <a16:creationId xmlns:a16="http://schemas.microsoft.com/office/drawing/2014/main" id="{1BB4800E-E723-4949-89C8-BCA72B3DA5F3}"/>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89654D-8906-4202-8422-161BF3918C5E}"/>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F7391C0-2568-4463-AA71-9DDCCFE47868}"/>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29" name="Straight Connector 28">
              <a:extLst>
                <a:ext uri="{FF2B5EF4-FFF2-40B4-BE49-F238E27FC236}">
                  <a16:creationId xmlns:a16="http://schemas.microsoft.com/office/drawing/2014/main" id="{22285A23-1AD6-402D-9306-1C32C6E04E9D}"/>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509B8DB-7F67-4B0C-B8E2-358485D3B534}"/>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3" name="Content Placeholder 2"/>
          <p:cNvSpPr>
            <a:spLocks noGrp="1"/>
          </p:cNvSpPr>
          <p:nvPr>
            <p:ph idx="1"/>
          </p:nvPr>
        </p:nvSpPr>
        <p:spPr>
          <a:xfrm>
            <a:off x="304800" y="1051560"/>
            <a:ext cx="8458200" cy="350215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304800" y="210312"/>
            <a:ext cx="8458200" cy="649224"/>
          </a:xfrm>
          <a:prstGeom prst="rect">
            <a:avLst/>
          </a:prstGeom>
        </p:spPr>
        <p:txBody>
          <a:bodyPr vert="horz" lIns="91440" tIns="45720" rIns="91440" bIns="45720" rtlCol="0" anchor="b">
            <a:normAutofit/>
          </a:bodyPr>
          <a:lstStyle>
            <a:lvl1pPr>
              <a:defRPr sz="1800" cap="all" baseline="0">
                <a:solidFill>
                  <a:schemeClr val="bg1"/>
                </a:solidFill>
              </a:defRPr>
            </a:lvl1pPr>
          </a:lstStyle>
          <a:p>
            <a:r>
              <a:rPr lang="en-US" dirty="0"/>
              <a:t>ORD/MDW SINGLE COLUMN on dark blue</a:t>
            </a:r>
          </a:p>
        </p:txBody>
      </p:sp>
      <p:sp>
        <p:nvSpPr>
          <p:cNvPr id="24" name="Rectangle 23">
            <a:extLst>
              <a:ext uri="{FF2B5EF4-FFF2-40B4-BE49-F238E27FC236}">
                <a16:creationId xmlns:a16="http://schemas.microsoft.com/office/drawing/2014/main" id="{B19AABED-6192-4E5F-A143-9F484A4B3752}"/>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A942B8E-6686-4090-BD43-2557B63BCB59}"/>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AAFAC71-904A-4EEF-9E82-9D883068667E}"/>
              </a:ext>
            </a:extLst>
          </p:cNvPr>
          <p:cNvSpPr>
            <a:spLocks noGrp="1"/>
          </p:cNvSpPr>
          <p:nvPr>
            <p:ph type="ftr" sz="quarter" idx="10"/>
          </p:nvPr>
        </p:nvSpPr>
        <p:spPr/>
        <p:txBody>
          <a:bodyPr/>
          <a:lstStyle/>
          <a:p>
            <a:r>
              <a:rPr lang="en-US"/>
              <a:t>Chicago Department of Aviation  Cabinet Meeting</a:t>
            </a:r>
            <a:endParaRPr lang="en-US" dirty="0"/>
          </a:p>
        </p:txBody>
      </p:sp>
      <p:sp>
        <p:nvSpPr>
          <p:cNvPr id="4" name="Slide Number Placeholder 3">
            <a:extLst>
              <a:ext uri="{FF2B5EF4-FFF2-40B4-BE49-F238E27FC236}">
                <a16:creationId xmlns:a16="http://schemas.microsoft.com/office/drawing/2014/main" id="{2A5704D0-B588-420E-984B-E1AE898862EF}"/>
              </a:ext>
            </a:extLst>
          </p:cNvPr>
          <p:cNvSpPr>
            <a:spLocks noGrp="1"/>
          </p:cNvSpPr>
          <p:nvPr>
            <p:ph type="sldNum" sz="quarter" idx="11"/>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33310668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9_ORD-MDW_CONTENT__WHITE-MIDD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850200-7689-4073-8D18-3442C962FA5B}"/>
              </a:ext>
            </a:extLst>
          </p:cNvPr>
          <p:cNvSpPr/>
          <p:nvPr userDrawn="1"/>
        </p:nvSpPr>
        <p:spPr>
          <a:xfrm>
            <a:off x="0" y="192024"/>
            <a:ext cx="9148058" cy="4434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 name="Rectangle 18">
            <a:extLst>
              <a:ext uri="{FF2B5EF4-FFF2-40B4-BE49-F238E27FC236}">
                <a16:creationId xmlns:a16="http://schemas.microsoft.com/office/drawing/2014/main" id="{44F5FCBF-6DFE-415A-84C9-EEC7A81224F7}"/>
              </a:ext>
            </a:extLst>
          </p:cNvPr>
          <p:cNvSpPr/>
          <p:nvPr userDrawn="1"/>
        </p:nvSpPr>
        <p:spPr>
          <a:xfrm>
            <a:off x="0" y="192022"/>
            <a:ext cx="9148058" cy="4434841"/>
          </a:xfrm>
          <a:prstGeom prst="rect">
            <a:avLst/>
          </a:prstGeom>
          <a:gradFill>
            <a:gsLst>
              <a:gs pos="0">
                <a:schemeClr val="tx1">
                  <a:alpha val="1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18" name="Group 17">
            <a:extLst>
              <a:ext uri="{FF2B5EF4-FFF2-40B4-BE49-F238E27FC236}">
                <a16:creationId xmlns:a16="http://schemas.microsoft.com/office/drawing/2014/main" id="{E5912679-0E88-4CDE-AAC0-E6074336CC72}"/>
              </a:ext>
            </a:extLst>
          </p:cNvPr>
          <p:cNvGrpSpPr/>
          <p:nvPr userDrawn="1"/>
        </p:nvGrpSpPr>
        <p:grpSpPr>
          <a:xfrm>
            <a:off x="-4059" y="4617720"/>
            <a:ext cx="9148059" cy="525780"/>
            <a:chOff x="-4059" y="4617720"/>
            <a:chExt cx="9148059" cy="525780"/>
          </a:xfrm>
        </p:grpSpPr>
        <p:sp>
          <p:nvSpPr>
            <p:cNvPr id="26" name="Rectangle 25">
              <a:extLst>
                <a:ext uri="{FF2B5EF4-FFF2-40B4-BE49-F238E27FC236}">
                  <a16:creationId xmlns:a16="http://schemas.microsoft.com/office/drawing/2014/main" id="{1BB4800E-E723-4949-89C8-BCA72B3DA5F3}"/>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89654D-8906-4202-8422-161BF3918C5E}"/>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F7391C0-2568-4463-AA71-9DDCCFE47868}"/>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29" name="Straight Connector 28">
              <a:extLst>
                <a:ext uri="{FF2B5EF4-FFF2-40B4-BE49-F238E27FC236}">
                  <a16:creationId xmlns:a16="http://schemas.microsoft.com/office/drawing/2014/main" id="{22285A23-1AD6-402D-9306-1C32C6E04E9D}"/>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509B8DB-7F67-4B0C-B8E2-358485D3B534}"/>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3" name="Content Placeholder 2"/>
          <p:cNvSpPr>
            <a:spLocks noGrp="1"/>
          </p:cNvSpPr>
          <p:nvPr>
            <p:ph idx="1"/>
          </p:nvPr>
        </p:nvSpPr>
        <p:spPr>
          <a:xfrm>
            <a:off x="304800" y="1051558"/>
            <a:ext cx="8458200" cy="350215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a:extLst>
              <a:ext uri="{FF2B5EF4-FFF2-40B4-BE49-F238E27FC236}">
                <a16:creationId xmlns:a16="http://schemas.microsoft.com/office/drawing/2014/main" id="{B19AABED-6192-4E5F-A143-9F484A4B3752}"/>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A942B8E-6686-4090-BD43-2557B63BCB59}"/>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Placeholder 1">
            <a:extLst>
              <a:ext uri="{FF2B5EF4-FFF2-40B4-BE49-F238E27FC236}">
                <a16:creationId xmlns:a16="http://schemas.microsoft.com/office/drawing/2014/main" id="{50CE1BE3-9B1F-4F40-94BB-865F5EB920D5}"/>
              </a:ext>
            </a:extLst>
          </p:cNvPr>
          <p:cNvSpPr>
            <a:spLocks noGrp="1"/>
          </p:cNvSpPr>
          <p:nvPr>
            <p:ph type="title" hasCustomPrompt="1"/>
          </p:nvPr>
        </p:nvSpPr>
        <p:spPr>
          <a:xfrm>
            <a:off x="304800" y="210312"/>
            <a:ext cx="8458200" cy="649224"/>
          </a:xfrm>
          <a:prstGeom prst="rect">
            <a:avLst/>
          </a:prstGeom>
        </p:spPr>
        <p:txBody>
          <a:bodyPr vert="horz" lIns="91440" tIns="45720" rIns="91440" bIns="45720" rtlCol="0" anchor="b">
            <a:normAutofit/>
          </a:bodyPr>
          <a:lstStyle>
            <a:lvl1pPr>
              <a:defRPr sz="1800" cap="all" baseline="0">
                <a:solidFill>
                  <a:schemeClr val="bg1"/>
                </a:solidFill>
              </a:defRPr>
            </a:lvl1pPr>
          </a:lstStyle>
          <a:p>
            <a:r>
              <a:rPr lang="en-US" dirty="0"/>
              <a:t>ORD/MDW SINGLE COLUMN Fade</a:t>
            </a:r>
          </a:p>
        </p:txBody>
      </p:sp>
      <p:sp>
        <p:nvSpPr>
          <p:cNvPr id="2" name="Footer Placeholder 1">
            <a:extLst>
              <a:ext uri="{FF2B5EF4-FFF2-40B4-BE49-F238E27FC236}">
                <a16:creationId xmlns:a16="http://schemas.microsoft.com/office/drawing/2014/main" id="{B19BC3A0-310D-4D13-AE10-123E366B7A14}"/>
              </a:ext>
            </a:extLst>
          </p:cNvPr>
          <p:cNvSpPr>
            <a:spLocks noGrp="1"/>
          </p:cNvSpPr>
          <p:nvPr>
            <p:ph type="ftr" sz="quarter" idx="10"/>
          </p:nvPr>
        </p:nvSpPr>
        <p:spPr/>
        <p:txBody>
          <a:bodyPr/>
          <a:lstStyle/>
          <a:p>
            <a:r>
              <a:rPr lang="en-US"/>
              <a:t>Chicago Department of Aviation  Cabinet Meeting</a:t>
            </a:r>
            <a:endParaRPr lang="en-US" dirty="0"/>
          </a:p>
        </p:txBody>
      </p:sp>
      <p:sp>
        <p:nvSpPr>
          <p:cNvPr id="4" name="Slide Number Placeholder 3">
            <a:extLst>
              <a:ext uri="{FF2B5EF4-FFF2-40B4-BE49-F238E27FC236}">
                <a16:creationId xmlns:a16="http://schemas.microsoft.com/office/drawing/2014/main" id="{8401FCF4-03F3-4754-8700-3CC4CE4CC045}"/>
              </a:ext>
            </a:extLst>
          </p:cNvPr>
          <p:cNvSpPr>
            <a:spLocks noGrp="1"/>
          </p:cNvSpPr>
          <p:nvPr>
            <p:ph type="sldNum" sz="quarter" idx="11"/>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19560479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ORD-MDW_Content_Doub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047750"/>
            <a:ext cx="4023360" cy="3474720"/>
          </a:xfrm>
        </p:spPr>
        <p:txBody>
          <a:bodyPr>
            <a:normAutofit/>
          </a:bodyP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400">
                <a:solidFill>
                  <a:schemeClr val="tx2">
                    <a:lumMod val="50000"/>
                  </a:schemeClr>
                </a:solidFill>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4pPr>
            <a:lvl5pPr marL="154305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047750"/>
            <a:ext cx="4023360" cy="3474720"/>
          </a:xfrm>
        </p:spPr>
        <p:txBody>
          <a:bodyPr>
            <a:normAutofit/>
          </a:bodyP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400">
                <a:solidFill>
                  <a:schemeClr val="tx2">
                    <a:lumMod val="50000"/>
                  </a:schemeClr>
                </a:solidFill>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4pPr>
            <a:lvl5pPr marL="154305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2">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dirty="0"/>
              <a:t>ORD/MDW DOUBLE COLUMN</a:t>
            </a:r>
          </a:p>
        </p:txBody>
      </p:sp>
      <p:grpSp>
        <p:nvGrpSpPr>
          <p:cNvPr id="11" name="Group 10">
            <a:extLst>
              <a:ext uri="{FF2B5EF4-FFF2-40B4-BE49-F238E27FC236}">
                <a16:creationId xmlns:a16="http://schemas.microsoft.com/office/drawing/2014/main" id="{471A3A99-4E28-4587-80CB-0987F443C97D}"/>
              </a:ext>
            </a:extLst>
          </p:cNvPr>
          <p:cNvGrpSpPr/>
          <p:nvPr userDrawn="1"/>
        </p:nvGrpSpPr>
        <p:grpSpPr>
          <a:xfrm>
            <a:off x="-4059" y="4617720"/>
            <a:ext cx="9148059" cy="525780"/>
            <a:chOff x="-4059" y="4617720"/>
            <a:chExt cx="9148059" cy="525780"/>
          </a:xfrm>
        </p:grpSpPr>
        <p:sp>
          <p:nvSpPr>
            <p:cNvPr id="14" name="Rectangle 13">
              <a:extLst>
                <a:ext uri="{FF2B5EF4-FFF2-40B4-BE49-F238E27FC236}">
                  <a16:creationId xmlns:a16="http://schemas.microsoft.com/office/drawing/2014/main" id="{79611F92-E0DD-413F-BDC1-54C84570986E}"/>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876DD8-30AC-43C3-BFDD-9E8B8E6EC6F6}"/>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1085EE3-F413-4B5F-B0D5-A9A9E7459230}"/>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17" name="Straight Connector 16">
              <a:extLst>
                <a:ext uri="{FF2B5EF4-FFF2-40B4-BE49-F238E27FC236}">
                  <a16:creationId xmlns:a16="http://schemas.microsoft.com/office/drawing/2014/main" id="{C3F2BDA0-95AB-4ED1-A52F-61EBBF39479F}"/>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4D2E99B-2036-429F-9DAD-878766C6E27E}"/>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19" name="Rectangle 18">
            <a:extLst>
              <a:ext uri="{FF2B5EF4-FFF2-40B4-BE49-F238E27FC236}">
                <a16:creationId xmlns:a16="http://schemas.microsoft.com/office/drawing/2014/main" id="{0781905F-E55F-45AD-850D-F4FA2EE493D3}"/>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0C66E53-7589-4050-8C4A-081E7BE2BD81}"/>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E51B0717-19CF-4AA3-A3AB-2B409DDDC44A}"/>
              </a:ext>
            </a:extLst>
          </p:cNvPr>
          <p:cNvSpPr>
            <a:spLocks noGrp="1"/>
          </p:cNvSpPr>
          <p:nvPr>
            <p:ph type="ftr" sz="quarter" idx="10"/>
          </p:nvPr>
        </p:nvSpPr>
        <p:spPr/>
        <p:txBody>
          <a:bodyPr/>
          <a:lstStyle/>
          <a:p>
            <a:r>
              <a:rPr lang="en-US"/>
              <a:t>Chicago Department of Aviation  Cabinet Meeting</a:t>
            </a:r>
            <a:endParaRPr lang="en-US" dirty="0"/>
          </a:p>
        </p:txBody>
      </p:sp>
      <p:sp>
        <p:nvSpPr>
          <p:cNvPr id="5" name="Slide Number Placeholder 4">
            <a:extLst>
              <a:ext uri="{FF2B5EF4-FFF2-40B4-BE49-F238E27FC236}">
                <a16:creationId xmlns:a16="http://schemas.microsoft.com/office/drawing/2014/main" id="{5EC12432-1DDE-4BA6-B2E1-09CB1DD43644}"/>
              </a:ext>
            </a:extLst>
          </p:cNvPr>
          <p:cNvSpPr>
            <a:spLocks noGrp="1"/>
          </p:cNvSpPr>
          <p:nvPr>
            <p:ph type="sldNum" sz="quarter" idx="11"/>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2012604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ORD-MDW_Content_Quarter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047750"/>
            <a:ext cx="4023360" cy="1645920"/>
          </a:xfrm>
        </p:spPr>
        <p:txBody>
          <a:bodyPr>
            <a:normAutofit/>
          </a:bodyPr>
          <a:lstStyle>
            <a:lvl1pPr marL="114300" indent="-114300">
              <a:defRPr sz="1200">
                <a:solidFill>
                  <a:schemeClr val="tx2">
                    <a:lumMod val="50000"/>
                  </a:schemeClr>
                </a:solidFill>
              </a:defRPr>
            </a:lvl1pPr>
            <a:lvl2pPr marL="342900" indent="-168275">
              <a:defRPr sz="1200">
                <a:solidFill>
                  <a:schemeClr val="tx2">
                    <a:lumMod val="50000"/>
                  </a:schemeClr>
                </a:solidFill>
              </a:defRPr>
            </a:lvl2pPr>
            <a:lvl3pPr marL="571500" indent="-114300">
              <a:defRPr sz="1200">
                <a:solidFill>
                  <a:schemeClr val="tx2">
                    <a:lumMod val="50000"/>
                  </a:schemeClr>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739640" y="1047750"/>
            <a:ext cx="4023360" cy="1645920"/>
          </a:xfrm>
        </p:spPr>
        <p:txBody>
          <a:bodyPr>
            <a:normAutofit/>
          </a:bodyPr>
          <a:lstStyle>
            <a:lvl1pPr marL="114300" indent="-114300">
              <a:defRPr sz="1200">
                <a:solidFill>
                  <a:schemeClr val="tx2">
                    <a:lumMod val="50000"/>
                  </a:schemeClr>
                </a:solidFill>
              </a:defRPr>
            </a:lvl1pPr>
            <a:lvl2pPr marL="342900" indent="-168275">
              <a:defRPr sz="1200">
                <a:solidFill>
                  <a:schemeClr val="tx2">
                    <a:lumMod val="50000"/>
                  </a:schemeClr>
                </a:solidFill>
              </a:defRPr>
            </a:lvl2pPr>
            <a:lvl3pPr marL="571500" indent="-114300">
              <a:defRPr sz="1200">
                <a:solidFill>
                  <a:schemeClr val="tx2">
                    <a:lumMod val="50000"/>
                  </a:schemeClr>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half" idx="13"/>
          </p:nvPr>
        </p:nvSpPr>
        <p:spPr>
          <a:xfrm>
            <a:off x="304800" y="2830830"/>
            <a:ext cx="4023360" cy="1645920"/>
          </a:xfrm>
        </p:spPr>
        <p:txBody>
          <a:bodyPr>
            <a:normAutofit/>
          </a:bodyPr>
          <a:lstStyle>
            <a:lvl1pPr marL="114300" indent="-114300">
              <a:defRPr sz="1200">
                <a:solidFill>
                  <a:schemeClr val="tx2">
                    <a:lumMod val="50000"/>
                  </a:schemeClr>
                </a:solidFill>
              </a:defRPr>
            </a:lvl1pPr>
            <a:lvl2pPr marL="342900" indent="-168275">
              <a:defRPr sz="1200">
                <a:solidFill>
                  <a:schemeClr val="tx2">
                    <a:lumMod val="50000"/>
                  </a:schemeClr>
                </a:solidFill>
              </a:defRPr>
            </a:lvl2pPr>
            <a:lvl3pPr marL="571500" indent="-114300">
              <a:defRPr sz="1200">
                <a:solidFill>
                  <a:schemeClr val="tx2">
                    <a:lumMod val="50000"/>
                  </a:schemeClr>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7" name="Content Placeholder 3"/>
          <p:cNvSpPr>
            <a:spLocks noGrp="1"/>
          </p:cNvSpPr>
          <p:nvPr>
            <p:ph sz="half" idx="14"/>
          </p:nvPr>
        </p:nvSpPr>
        <p:spPr>
          <a:xfrm>
            <a:off x="4739640" y="2830830"/>
            <a:ext cx="4023360" cy="1645920"/>
          </a:xfrm>
        </p:spPr>
        <p:txBody>
          <a:bodyPr>
            <a:normAutofit/>
          </a:bodyPr>
          <a:lstStyle>
            <a:lvl1pPr marL="114300" indent="-114300">
              <a:defRPr sz="1200">
                <a:solidFill>
                  <a:schemeClr val="tx2">
                    <a:lumMod val="50000"/>
                  </a:schemeClr>
                </a:solidFill>
              </a:defRPr>
            </a:lvl1pPr>
            <a:lvl2pPr marL="342900" indent="-168275">
              <a:defRPr sz="1200">
                <a:solidFill>
                  <a:schemeClr val="tx2">
                    <a:lumMod val="50000"/>
                  </a:schemeClr>
                </a:solidFill>
              </a:defRPr>
            </a:lvl2pPr>
            <a:lvl3pPr marL="571500" indent="-114300">
              <a:defRPr sz="1200">
                <a:solidFill>
                  <a:schemeClr val="tx2">
                    <a:lumMod val="50000"/>
                  </a:schemeClr>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3"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dirty="0"/>
              <a:t>ORD/MDW 2x2</a:t>
            </a:r>
          </a:p>
        </p:txBody>
      </p:sp>
      <p:grpSp>
        <p:nvGrpSpPr>
          <p:cNvPr id="14" name="Group 13">
            <a:extLst>
              <a:ext uri="{FF2B5EF4-FFF2-40B4-BE49-F238E27FC236}">
                <a16:creationId xmlns:a16="http://schemas.microsoft.com/office/drawing/2014/main" id="{B4BDB5C8-637B-4470-AD30-AA0AE85C32C7}"/>
              </a:ext>
            </a:extLst>
          </p:cNvPr>
          <p:cNvGrpSpPr/>
          <p:nvPr userDrawn="1"/>
        </p:nvGrpSpPr>
        <p:grpSpPr>
          <a:xfrm>
            <a:off x="-4059" y="4617720"/>
            <a:ext cx="9148059" cy="525780"/>
            <a:chOff x="-4059" y="4617720"/>
            <a:chExt cx="9148059" cy="525780"/>
          </a:xfrm>
        </p:grpSpPr>
        <p:sp>
          <p:nvSpPr>
            <p:cNvPr id="15" name="Rectangle 14">
              <a:extLst>
                <a:ext uri="{FF2B5EF4-FFF2-40B4-BE49-F238E27FC236}">
                  <a16:creationId xmlns:a16="http://schemas.microsoft.com/office/drawing/2014/main" id="{A58F0737-7746-492B-BE4E-F318C2645932}"/>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89D038-7DD4-436A-8ECE-CB045DFC526D}"/>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E2AE1F0-957D-4683-947A-8D160B047E96}"/>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22" name="Straight Connector 21">
              <a:extLst>
                <a:ext uri="{FF2B5EF4-FFF2-40B4-BE49-F238E27FC236}">
                  <a16:creationId xmlns:a16="http://schemas.microsoft.com/office/drawing/2014/main" id="{8D37F976-C72D-41D8-856B-5843EF9203FB}"/>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D1F495B-7B2B-4A43-B3B7-421E0CF59569}"/>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24" name="Rectangle 23">
            <a:extLst>
              <a:ext uri="{FF2B5EF4-FFF2-40B4-BE49-F238E27FC236}">
                <a16:creationId xmlns:a16="http://schemas.microsoft.com/office/drawing/2014/main" id="{679DB86D-B3CD-44FF-B6BE-6A367784DD42}"/>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71F0428-3B85-4E77-9F08-43A0B14D41E2}"/>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3C9DB92-E20B-4487-BC51-10E06357DC45}"/>
              </a:ext>
            </a:extLst>
          </p:cNvPr>
          <p:cNvSpPr>
            <a:spLocks noGrp="1"/>
          </p:cNvSpPr>
          <p:nvPr>
            <p:ph type="ftr" sz="quarter" idx="15"/>
          </p:nvPr>
        </p:nvSpPr>
        <p:spPr/>
        <p:txBody>
          <a:bodyPr/>
          <a:lstStyle/>
          <a:p>
            <a:r>
              <a:rPr lang="en-US"/>
              <a:t>Chicago Department of Aviation  Cabinet Meeting</a:t>
            </a:r>
            <a:endParaRPr lang="en-US" dirty="0"/>
          </a:p>
        </p:txBody>
      </p:sp>
      <p:sp>
        <p:nvSpPr>
          <p:cNvPr id="5" name="Slide Number Placeholder 4">
            <a:extLst>
              <a:ext uri="{FF2B5EF4-FFF2-40B4-BE49-F238E27FC236}">
                <a16:creationId xmlns:a16="http://schemas.microsoft.com/office/drawing/2014/main" id="{77F9F14A-70C8-4FF2-807F-EABF81A386CA}"/>
              </a:ext>
            </a:extLst>
          </p:cNvPr>
          <p:cNvSpPr>
            <a:spLocks noGrp="1"/>
          </p:cNvSpPr>
          <p:nvPr>
            <p:ph type="sldNum" sz="quarter" idx="16"/>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15445292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ORD-MDW_Exhibit_Single">
    <p:spTree>
      <p:nvGrpSpPr>
        <p:cNvPr id="1" name=""/>
        <p:cNvGrpSpPr/>
        <p:nvPr/>
      </p:nvGrpSpPr>
      <p:grpSpPr>
        <a:xfrm>
          <a:off x="0" y="0"/>
          <a:ext cx="0" cy="0"/>
          <a:chOff x="0" y="0"/>
          <a:chExt cx="0" cy="0"/>
        </a:xfrm>
      </p:grpSpPr>
      <p:sp>
        <p:nvSpPr>
          <p:cNvPr id="11" name="Picture Placeholder 4"/>
          <p:cNvSpPr>
            <a:spLocks noGrp="1"/>
          </p:cNvSpPr>
          <p:nvPr>
            <p:ph type="pic" sz="quarter" idx="14"/>
          </p:nvPr>
        </p:nvSpPr>
        <p:spPr>
          <a:xfrm>
            <a:off x="1057275" y="1047750"/>
            <a:ext cx="7029450" cy="3108960"/>
          </a:xfrm>
        </p:spPr>
        <p:txBody>
          <a:bodyPr/>
          <a:lstStyle>
            <a:lvl1pPr marL="0" indent="0">
              <a:buNone/>
              <a:defRPr/>
            </a:lvl1pPr>
          </a:lstStyle>
          <a:p>
            <a:endParaRPr lang="en-US" dirty="0"/>
          </a:p>
        </p:txBody>
      </p:sp>
      <p:sp>
        <p:nvSpPr>
          <p:cNvPr id="4" name="Text Placeholder 3"/>
          <p:cNvSpPr>
            <a:spLocks noGrp="1"/>
          </p:cNvSpPr>
          <p:nvPr>
            <p:ph type="body" sz="quarter" idx="15" hasCustomPrompt="1"/>
          </p:nvPr>
        </p:nvSpPr>
        <p:spPr>
          <a:xfrm>
            <a:off x="1067447" y="4248150"/>
            <a:ext cx="7019278" cy="293784"/>
          </a:xfrm>
        </p:spPr>
        <p:txBody>
          <a:bodyPr lIns="0" rIns="0" anchor="ctr">
            <a:noAutofit/>
          </a:bodyPr>
          <a:lstStyle>
            <a:lvl1pPr marL="0" indent="0" algn="l" defTabSz="914400" rtl="0" eaLnBrk="1" latinLnBrk="0" hangingPunct="1">
              <a:spcBef>
                <a:spcPts val="0"/>
              </a:spcBef>
              <a:spcAft>
                <a:spcPts val="200"/>
              </a:spcAft>
              <a:buFont typeface="Arial" panose="020B0604020202020204" pitchFamily="34" charset="0"/>
              <a:buNone/>
              <a:defRPr lang="en-US" sz="600" kern="1200" baseline="0" dirty="0" smtClean="0">
                <a:solidFill>
                  <a:schemeClr val="tx1"/>
                </a:solidFill>
                <a:latin typeface="+mn-lt"/>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lang="en-US" sz="600" kern="1200" dirty="0" smtClean="0">
                <a:solidFill>
                  <a:schemeClr val="tx1"/>
                </a:solidFill>
                <a:latin typeface="+mn-lt"/>
                <a:ea typeface="+mn-ea"/>
                <a:cs typeface="+mn-cs"/>
              </a:defRPr>
            </a:lvl2pPr>
            <a:lvl3pPr marL="0" indent="0" algn="l" defTabSz="914400" rtl="0" eaLnBrk="1" latinLnBrk="0" hangingPunct="1">
              <a:spcBef>
                <a:spcPts val="0"/>
              </a:spcBef>
              <a:spcAft>
                <a:spcPts val="200"/>
              </a:spcAft>
              <a:buFont typeface="Arial" panose="020B0604020202020204" pitchFamily="34" charset="0"/>
              <a:buNone/>
              <a:defRPr lang="en-US" sz="600" kern="1200" dirty="0" smtClean="0">
                <a:solidFill>
                  <a:schemeClr val="tx1"/>
                </a:solidFill>
                <a:latin typeface="+mn-lt"/>
                <a:ea typeface="+mn-ea"/>
                <a:cs typeface="+mn-cs"/>
              </a:defRPr>
            </a:lvl3pPr>
            <a:lvl4pPr marL="0" indent="0" algn="l" defTabSz="914400" rtl="0" eaLnBrk="1" latinLnBrk="0" hangingPunct="1">
              <a:spcBef>
                <a:spcPts val="0"/>
              </a:spcBef>
              <a:spcAft>
                <a:spcPts val="200"/>
              </a:spcAft>
              <a:buFont typeface="Arial" panose="020B0604020202020204" pitchFamily="34" charset="0"/>
              <a:buNone/>
              <a:defRPr lang="en-US" sz="600" kern="1200" dirty="0" smtClean="0">
                <a:solidFill>
                  <a:schemeClr val="tx1"/>
                </a:solidFill>
                <a:latin typeface="+mn-lt"/>
                <a:ea typeface="+mn-ea"/>
                <a:cs typeface="+mn-cs"/>
              </a:defRPr>
            </a:lvl4pPr>
            <a:lvl5pPr marL="0" indent="0" algn="l" defTabSz="914400" rtl="0" eaLnBrk="1" latinLnBrk="0" hangingPunct="1">
              <a:spcBef>
                <a:spcPts val="0"/>
              </a:spcBef>
              <a:spcAft>
                <a:spcPts val="200"/>
              </a:spcAft>
              <a:buFont typeface="Arial" panose="020B0604020202020204" pitchFamily="34" charset="0"/>
              <a:buNone/>
              <a:defRPr lang="en-US" sz="600" kern="1200" dirty="0">
                <a:solidFill>
                  <a:schemeClr val="tx1"/>
                </a:solidFill>
                <a:latin typeface="+mn-lt"/>
                <a:ea typeface="+mn-ea"/>
                <a:cs typeface="+mn-cs"/>
              </a:defRPr>
            </a:lvl5pPr>
          </a:lstStyle>
          <a:p>
            <a:pPr lvl="0"/>
            <a:r>
              <a:rPr lang="en-US" dirty="0"/>
              <a:t>SOURCE: </a:t>
            </a:r>
          </a:p>
          <a:p>
            <a:pPr lvl="0"/>
            <a:r>
              <a:rPr lang="en-US" dirty="0"/>
              <a:t>PREPARED BY:</a:t>
            </a:r>
          </a:p>
        </p:txBody>
      </p:sp>
      <p:sp>
        <p:nvSpPr>
          <p:cNvPr id="13"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dirty="0"/>
              <a:t>ORD/MDW Title with exhibit</a:t>
            </a:r>
          </a:p>
        </p:txBody>
      </p:sp>
      <p:grpSp>
        <p:nvGrpSpPr>
          <p:cNvPr id="14" name="Group 13">
            <a:extLst>
              <a:ext uri="{FF2B5EF4-FFF2-40B4-BE49-F238E27FC236}">
                <a16:creationId xmlns:a16="http://schemas.microsoft.com/office/drawing/2014/main" id="{6BFF1364-CC00-429F-8F90-5E55821F4E7D}"/>
              </a:ext>
            </a:extLst>
          </p:cNvPr>
          <p:cNvGrpSpPr/>
          <p:nvPr userDrawn="1"/>
        </p:nvGrpSpPr>
        <p:grpSpPr>
          <a:xfrm>
            <a:off x="-4059" y="4617720"/>
            <a:ext cx="9148059" cy="525780"/>
            <a:chOff x="-4059" y="4617720"/>
            <a:chExt cx="9148059" cy="525780"/>
          </a:xfrm>
        </p:grpSpPr>
        <p:sp>
          <p:nvSpPr>
            <p:cNvPr id="15" name="Rectangle 14">
              <a:extLst>
                <a:ext uri="{FF2B5EF4-FFF2-40B4-BE49-F238E27FC236}">
                  <a16:creationId xmlns:a16="http://schemas.microsoft.com/office/drawing/2014/main" id="{CC8CC33E-E3C5-4707-8197-F5EB039673D9}"/>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55199F-1710-4290-A934-A202F243A362}"/>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E650064-A70E-422A-B356-F3C87F323883}"/>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18" name="Straight Connector 17">
              <a:extLst>
                <a:ext uri="{FF2B5EF4-FFF2-40B4-BE49-F238E27FC236}">
                  <a16:creationId xmlns:a16="http://schemas.microsoft.com/office/drawing/2014/main" id="{BBC73940-1EF5-49DB-93A6-DC387624241A}"/>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6C00839-0CB1-4051-B67B-8949442E739F}"/>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20" name="Rectangle 19">
            <a:extLst>
              <a:ext uri="{FF2B5EF4-FFF2-40B4-BE49-F238E27FC236}">
                <a16:creationId xmlns:a16="http://schemas.microsoft.com/office/drawing/2014/main" id="{36321E73-1F02-4D0D-9E19-FEA5BBDF930F}"/>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FA1E36E-DD74-40A2-9273-36762E45702E}"/>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0E2029A4-C3DD-439A-AC34-CCFD11DEC9F8}"/>
              </a:ext>
            </a:extLst>
          </p:cNvPr>
          <p:cNvSpPr>
            <a:spLocks noGrp="1"/>
          </p:cNvSpPr>
          <p:nvPr>
            <p:ph type="ftr" sz="quarter" idx="16"/>
          </p:nvPr>
        </p:nvSpPr>
        <p:spPr/>
        <p:txBody>
          <a:bodyPr/>
          <a:lstStyle/>
          <a:p>
            <a:r>
              <a:rPr lang="en-US"/>
              <a:t>Chicago Department of Aviation  Cabinet Meeting</a:t>
            </a:r>
            <a:endParaRPr lang="en-US" dirty="0"/>
          </a:p>
        </p:txBody>
      </p:sp>
      <p:sp>
        <p:nvSpPr>
          <p:cNvPr id="3" name="Slide Number Placeholder 2">
            <a:extLst>
              <a:ext uri="{FF2B5EF4-FFF2-40B4-BE49-F238E27FC236}">
                <a16:creationId xmlns:a16="http://schemas.microsoft.com/office/drawing/2014/main" id="{F33E8CD3-4FCE-415C-B124-DF3D4F027398}"/>
              </a:ext>
            </a:extLst>
          </p:cNvPr>
          <p:cNvSpPr>
            <a:spLocks noGrp="1"/>
          </p:cNvSpPr>
          <p:nvPr>
            <p:ph type="sldNum" sz="quarter" idx="17"/>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39331720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ORD-MDW_Content with callou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047750"/>
            <a:ext cx="4023360" cy="3383280"/>
          </a:xfrm>
        </p:spPr>
        <p:txBody>
          <a:bodyPr>
            <a:norm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3"/>
          </p:nvPr>
        </p:nvSpPr>
        <p:spPr>
          <a:xfrm>
            <a:off x="4739640" y="1047750"/>
            <a:ext cx="4023360" cy="1028487"/>
          </a:xfrm>
          <a:solidFill>
            <a:schemeClr val="tx2">
              <a:alpha val="92000"/>
            </a:schemeClr>
          </a:solidFill>
        </p:spPr>
        <p:txBody>
          <a:bodyPr wrap="square" tIns="91440" bIns="91440" anchor="ctr">
            <a:spAutoFit/>
          </a:bodyPr>
          <a:lstStyle>
            <a:lvl1pPr marL="0" indent="0" algn="ctr">
              <a:buNone/>
              <a:defRPr sz="1000" b="1" cap="all" baseline="0">
                <a:solidFill>
                  <a:srgbClr val="FFFFFF"/>
                </a:solidFill>
              </a:defRPr>
            </a:lvl1pPr>
            <a:lvl2pPr marL="0" indent="0" algn="ctr">
              <a:spcBef>
                <a:spcPts val="200"/>
              </a:spcBef>
              <a:spcAft>
                <a:spcPts val="200"/>
              </a:spcAft>
              <a:buNone/>
              <a:defRPr sz="800">
                <a:solidFill>
                  <a:srgbClr val="FFFFFF"/>
                </a:solidFill>
              </a:defRPr>
            </a:lvl2pPr>
            <a:lvl3pPr marL="0" indent="0" algn="ctr">
              <a:spcBef>
                <a:spcPts val="300"/>
              </a:spcBef>
              <a:spcAft>
                <a:spcPts val="300"/>
              </a:spcAft>
              <a:buNone/>
              <a:defRPr sz="700">
                <a:solidFill>
                  <a:srgbClr val="FFFFFF"/>
                </a:solidFill>
              </a:defRPr>
            </a:lvl3pPr>
            <a:lvl4pPr marL="0" indent="0" algn="ctr">
              <a:spcBef>
                <a:spcPts val="300"/>
              </a:spcBef>
              <a:spcAft>
                <a:spcPts val="300"/>
              </a:spcAft>
              <a:buNone/>
              <a:defRPr sz="700">
                <a:solidFill>
                  <a:srgbClr val="FFFFFF"/>
                </a:solidFill>
              </a:defRPr>
            </a:lvl4pPr>
            <a:lvl5pPr marL="0" indent="0" algn="ctr">
              <a:spcBef>
                <a:spcPts val="300"/>
              </a:spcBef>
              <a:spcAft>
                <a:spcPts val="300"/>
              </a:spcAft>
              <a:buNone/>
              <a:defRPr sz="7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4"/>
          </p:nvPr>
        </p:nvSpPr>
        <p:spPr>
          <a:xfrm>
            <a:off x="4739640" y="2209906"/>
            <a:ext cx="4023360" cy="1028487"/>
          </a:xfrm>
          <a:solidFill>
            <a:schemeClr val="tx2">
              <a:alpha val="92000"/>
            </a:schemeClr>
          </a:solidFill>
        </p:spPr>
        <p:txBody>
          <a:bodyPr wrap="square" tIns="91440" bIns="91440" anchor="ctr">
            <a:spAutoFit/>
          </a:bodyPr>
          <a:lstStyle>
            <a:lvl1pPr marL="0" indent="0" algn="ctr">
              <a:buNone/>
              <a:defRPr sz="1000" b="1" cap="all" baseline="0">
                <a:solidFill>
                  <a:srgbClr val="FFFFFF"/>
                </a:solidFill>
              </a:defRPr>
            </a:lvl1pPr>
            <a:lvl2pPr marL="0" indent="0" algn="ctr">
              <a:spcBef>
                <a:spcPts val="200"/>
              </a:spcBef>
              <a:spcAft>
                <a:spcPts val="200"/>
              </a:spcAft>
              <a:buNone/>
              <a:defRPr sz="800">
                <a:solidFill>
                  <a:srgbClr val="FFFFFF"/>
                </a:solidFill>
              </a:defRPr>
            </a:lvl2pPr>
            <a:lvl3pPr marL="0" indent="0" algn="ctr">
              <a:spcBef>
                <a:spcPts val="300"/>
              </a:spcBef>
              <a:spcAft>
                <a:spcPts val="300"/>
              </a:spcAft>
              <a:buNone/>
              <a:defRPr sz="700">
                <a:solidFill>
                  <a:srgbClr val="FFFFFF"/>
                </a:solidFill>
              </a:defRPr>
            </a:lvl3pPr>
            <a:lvl4pPr marL="0" indent="0" algn="ctr">
              <a:spcBef>
                <a:spcPts val="300"/>
              </a:spcBef>
              <a:spcAft>
                <a:spcPts val="300"/>
              </a:spcAft>
              <a:buNone/>
              <a:defRPr sz="700">
                <a:solidFill>
                  <a:srgbClr val="FFFFFF"/>
                </a:solidFill>
              </a:defRPr>
            </a:lvl4pPr>
            <a:lvl5pPr marL="0" indent="0" algn="ctr">
              <a:spcBef>
                <a:spcPts val="300"/>
              </a:spcBef>
              <a:spcAft>
                <a:spcPts val="300"/>
              </a:spcAft>
              <a:buNone/>
              <a:defRPr sz="7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16"/>
          </p:nvPr>
        </p:nvSpPr>
        <p:spPr>
          <a:xfrm>
            <a:off x="4739640" y="3372063"/>
            <a:ext cx="4023360" cy="1028487"/>
          </a:xfrm>
          <a:solidFill>
            <a:schemeClr val="tx2">
              <a:alpha val="92000"/>
            </a:schemeClr>
          </a:solidFill>
        </p:spPr>
        <p:txBody>
          <a:bodyPr wrap="square" tIns="91440" bIns="91440" anchor="ctr">
            <a:spAutoFit/>
          </a:bodyPr>
          <a:lstStyle>
            <a:lvl1pPr marL="0" indent="0" algn="ctr">
              <a:buNone/>
              <a:defRPr sz="1000" b="1" cap="all" baseline="0">
                <a:solidFill>
                  <a:srgbClr val="FFFFFF"/>
                </a:solidFill>
              </a:defRPr>
            </a:lvl1pPr>
            <a:lvl2pPr marL="0" indent="0" algn="ctr">
              <a:spcBef>
                <a:spcPts val="200"/>
              </a:spcBef>
              <a:spcAft>
                <a:spcPts val="200"/>
              </a:spcAft>
              <a:buNone/>
              <a:defRPr sz="800">
                <a:solidFill>
                  <a:srgbClr val="FFFFFF"/>
                </a:solidFill>
              </a:defRPr>
            </a:lvl2pPr>
            <a:lvl3pPr marL="0" indent="0" algn="ctr">
              <a:spcBef>
                <a:spcPts val="300"/>
              </a:spcBef>
              <a:spcAft>
                <a:spcPts val="300"/>
              </a:spcAft>
              <a:buNone/>
              <a:defRPr sz="700">
                <a:solidFill>
                  <a:srgbClr val="FFFFFF"/>
                </a:solidFill>
              </a:defRPr>
            </a:lvl3pPr>
            <a:lvl4pPr marL="0" indent="0" algn="ctr">
              <a:spcBef>
                <a:spcPts val="300"/>
              </a:spcBef>
              <a:spcAft>
                <a:spcPts val="300"/>
              </a:spcAft>
              <a:buNone/>
              <a:defRPr sz="700">
                <a:solidFill>
                  <a:srgbClr val="FFFFFF"/>
                </a:solidFill>
              </a:defRPr>
            </a:lvl4pPr>
            <a:lvl5pPr marL="0" indent="0" algn="ctr">
              <a:spcBef>
                <a:spcPts val="300"/>
              </a:spcBef>
              <a:spcAft>
                <a:spcPts val="300"/>
              </a:spcAft>
              <a:buNone/>
              <a:defRPr sz="7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dirty="0"/>
              <a:t>ORD/MDW Double column with CALLOUT BOXES</a:t>
            </a:r>
          </a:p>
        </p:txBody>
      </p:sp>
      <p:grpSp>
        <p:nvGrpSpPr>
          <p:cNvPr id="18" name="Group 17">
            <a:extLst>
              <a:ext uri="{FF2B5EF4-FFF2-40B4-BE49-F238E27FC236}">
                <a16:creationId xmlns:a16="http://schemas.microsoft.com/office/drawing/2014/main" id="{E4B5AA0E-CFFF-4EC6-A110-AAD69BCB1276}"/>
              </a:ext>
            </a:extLst>
          </p:cNvPr>
          <p:cNvGrpSpPr/>
          <p:nvPr userDrawn="1"/>
        </p:nvGrpSpPr>
        <p:grpSpPr>
          <a:xfrm>
            <a:off x="-4059" y="4617720"/>
            <a:ext cx="9148059" cy="525780"/>
            <a:chOff x="-4059" y="4617720"/>
            <a:chExt cx="9148059" cy="525780"/>
          </a:xfrm>
        </p:grpSpPr>
        <p:sp>
          <p:nvSpPr>
            <p:cNvPr id="19" name="Rectangle 18">
              <a:extLst>
                <a:ext uri="{FF2B5EF4-FFF2-40B4-BE49-F238E27FC236}">
                  <a16:creationId xmlns:a16="http://schemas.microsoft.com/office/drawing/2014/main" id="{B43557AE-E32D-422D-97C3-3EF49C1FA6F7}"/>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4BE22C-E53F-47E4-BA7C-0E3CD6D28EE6}"/>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8E6811C-4411-4CF4-9BCB-5BEC7FF0A844}"/>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22" name="Straight Connector 21">
              <a:extLst>
                <a:ext uri="{FF2B5EF4-FFF2-40B4-BE49-F238E27FC236}">
                  <a16:creationId xmlns:a16="http://schemas.microsoft.com/office/drawing/2014/main" id="{01BDB24E-BB9C-41AC-8322-2ABBB139410F}"/>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42629FF-7337-4C84-8DAE-562B705E1CB2}"/>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24" name="Rectangle 23">
            <a:extLst>
              <a:ext uri="{FF2B5EF4-FFF2-40B4-BE49-F238E27FC236}">
                <a16:creationId xmlns:a16="http://schemas.microsoft.com/office/drawing/2014/main" id="{A79F7D45-5FD1-4FB0-AF82-E6D9F6EDBB71}"/>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CAF8A33-BB62-4E44-BA54-4268B81B7908}"/>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175A7E1-6B81-4470-AB3B-2E974BF062A6}"/>
              </a:ext>
            </a:extLst>
          </p:cNvPr>
          <p:cNvSpPr>
            <a:spLocks noGrp="1"/>
          </p:cNvSpPr>
          <p:nvPr>
            <p:ph type="ftr" sz="quarter" idx="17"/>
          </p:nvPr>
        </p:nvSpPr>
        <p:spPr/>
        <p:txBody>
          <a:bodyPr/>
          <a:lstStyle/>
          <a:p>
            <a:r>
              <a:rPr lang="en-US"/>
              <a:t>Chicago Department of Aviation  Cabinet Meeting</a:t>
            </a:r>
            <a:endParaRPr lang="en-US" dirty="0"/>
          </a:p>
        </p:txBody>
      </p:sp>
      <p:sp>
        <p:nvSpPr>
          <p:cNvPr id="4" name="Slide Number Placeholder 3">
            <a:extLst>
              <a:ext uri="{FF2B5EF4-FFF2-40B4-BE49-F238E27FC236}">
                <a16:creationId xmlns:a16="http://schemas.microsoft.com/office/drawing/2014/main" id="{603705C2-ABED-4CDD-AD4D-E31506DC30C7}"/>
              </a:ext>
            </a:extLst>
          </p:cNvPr>
          <p:cNvSpPr>
            <a:spLocks noGrp="1"/>
          </p:cNvSpPr>
          <p:nvPr>
            <p:ph type="sldNum" sz="quarter" idx="18"/>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1138596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ORD-MDW_Content_Full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052C7DC-5DB8-468B-A882-A4FD708B5E79}"/>
              </a:ext>
            </a:extLst>
          </p:cNvPr>
          <p:cNvGrpSpPr/>
          <p:nvPr userDrawn="1"/>
        </p:nvGrpSpPr>
        <p:grpSpPr>
          <a:xfrm>
            <a:off x="-4059" y="4617720"/>
            <a:ext cx="9148059" cy="525780"/>
            <a:chOff x="-4059" y="4617720"/>
            <a:chExt cx="9148059" cy="525780"/>
          </a:xfrm>
        </p:grpSpPr>
        <p:sp>
          <p:nvSpPr>
            <p:cNvPr id="14" name="Rectangle 13">
              <a:extLst>
                <a:ext uri="{FF2B5EF4-FFF2-40B4-BE49-F238E27FC236}">
                  <a16:creationId xmlns:a16="http://schemas.microsoft.com/office/drawing/2014/main" id="{255DB9CB-4030-4F63-8612-B962EF09DCF3}"/>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4C71D5-77EA-4B47-89C8-3F4083759D53}"/>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BD2D1FB-4254-46DB-8AB3-331AF0096B7F}"/>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17" name="Straight Connector 16">
              <a:extLst>
                <a:ext uri="{FF2B5EF4-FFF2-40B4-BE49-F238E27FC236}">
                  <a16:creationId xmlns:a16="http://schemas.microsoft.com/office/drawing/2014/main" id="{E0779C58-6374-4F22-8F0E-3CDAF1577E2C}"/>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E7DCD0B-8923-4D73-A6A4-BD4830954CAB}"/>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19" name="Rectangle 18">
            <a:extLst>
              <a:ext uri="{FF2B5EF4-FFF2-40B4-BE49-F238E27FC236}">
                <a16:creationId xmlns:a16="http://schemas.microsoft.com/office/drawing/2014/main" id="{C7A8C17A-7237-4648-B149-E07591B91DD0}"/>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4BDAA4B-36DB-4F52-A05A-F0D587037BDB}"/>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9142611" cy="4617720"/>
          </a:xfrm>
        </p:spPr>
        <p:txBody>
          <a:bodyPr/>
          <a:lstStyle>
            <a:lvl1pPr marL="0" indent="0" algn="l">
              <a:buNone/>
              <a:defRPr/>
            </a:lvl1pPr>
          </a:lstStyle>
          <a:p>
            <a:endParaRPr lang="en-US"/>
          </a:p>
        </p:txBody>
      </p:sp>
      <p:sp>
        <p:nvSpPr>
          <p:cNvPr id="8"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dirty="0"/>
              <a:t>ORD/MDW IMAGE</a:t>
            </a:r>
          </a:p>
        </p:txBody>
      </p:sp>
      <p:sp>
        <p:nvSpPr>
          <p:cNvPr id="2" name="Footer Placeholder 1">
            <a:extLst>
              <a:ext uri="{FF2B5EF4-FFF2-40B4-BE49-F238E27FC236}">
                <a16:creationId xmlns:a16="http://schemas.microsoft.com/office/drawing/2014/main" id="{F3EDD0CD-7C15-43B7-800C-56650DC1388C}"/>
              </a:ext>
            </a:extLst>
          </p:cNvPr>
          <p:cNvSpPr>
            <a:spLocks noGrp="1"/>
          </p:cNvSpPr>
          <p:nvPr>
            <p:ph type="ftr" sz="quarter" idx="14"/>
          </p:nvPr>
        </p:nvSpPr>
        <p:spPr/>
        <p:txBody>
          <a:bodyPr/>
          <a:lstStyle/>
          <a:p>
            <a:r>
              <a:rPr lang="en-US"/>
              <a:t>Chicago Department of Aviation  Cabinet Meeting</a:t>
            </a:r>
            <a:endParaRPr lang="en-US" dirty="0"/>
          </a:p>
        </p:txBody>
      </p:sp>
      <p:sp>
        <p:nvSpPr>
          <p:cNvPr id="3" name="Slide Number Placeholder 2">
            <a:extLst>
              <a:ext uri="{FF2B5EF4-FFF2-40B4-BE49-F238E27FC236}">
                <a16:creationId xmlns:a16="http://schemas.microsoft.com/office/drawing/2014/main" id="{B41A63D2-F811-43B2-91E5-404910A63B23}"/>
              </a:ext>
            </a:extLst>
          </p:cNvPr>
          <p:cNvSpPr>
            <a:spLocks noGrp="1"/>
          </p:cNvSpPr>
          <p:nvPr>
            <p:ph type="sldNum" sz="quarter" idx="15"/>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901813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ORD-MDW_Content_Double with block header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0325E18-E708-4EBB-82CD-0D759B11CE4F}"/>
              </a:ext>
            </a:extLst>
          </p:cNvPr>
          <p:cNvGrpSpPr/>
          <p:nvPr userDrawn="1"/>
        </p:nvGrpSpPr>
        <p:grpSpPr>
          <a:xfrm>
            <a:off x="-4059" y="4617720"/>
            <a:ext cx="9148059" cy="525780"/>
            <a:chOff x="-4059" y="4617720"/>
            <a:chExt cx="9148059" cy="525780"/>
          </a:xfrm>
        </p:grpSpPr>
        <p:sp>
          <p:nvSpPr>
            <p:cNvPr id="18" name="Rectangle 17">
              <a:extLst>
                <a:ext uri="{FF2B5EF4-FFF2-40B4-BE49-F238E27FC236}">
                  <a16:creationId xmlns:a16="http://schemas.microsoft.com/office/drawing/2014/main" id="{FE210106-C508-4E2B-8F81-6E6B29FBE0C8}"/>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519BD3-707A-4B54-BD27-8ACB925771FD}"/>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8551AF9-B637-4C3C-A546-B1E2F146CB64}"/>
                </a:ext>
              </a:extLst>
            </p:cNvPr>
            <p:cNvPicPr>
              <a:picLocks noChangeAspect="1"/>
            </p:cNvPicPr>
            <p:nvPr userDrawn="1"/>
          </p:nvPicPr>
          <p:blipFill>
            <a:blip r:embed="rId2"/>
            <a:stretch>
              <a:fillRect/>
            </a:stretch>
          </p:blipFill>
          <p:spPr>
            <a:xfrm>
              <a:off x="152400" y="4713728"/>
              <a:ext cx="1020718" cy="333765"/>
            </a:xfrm>
            <a:prstGeom prst="rect">
              <a:avLst/>
            </a:prstGeom>
          </p:spPr>
        </p:pic>
        <p:cxnSp>
          <p:nvCxnSpPr>
            <p:cNvPr id="21" name="Straight Connector 20">
              <a:extLst>
                <a:ext uri="{FF2B5EF4-FFF2-40B4-BE49-F238E27FC236}">
                  <a16:creationId xmlns:a16="http://schemas.microsoft.com/office/drawing/2014/main" id="{58FEA8B2-484D-4591-83CF-043EEA6EF2EE}"/>
                </a:ext>
              </a:extLst>
            </p:cNvPr>
            <p:cNvCxnSpPr>
              <a:cxnSpLocks/>
            </p:cNvCxnSpPr>
            <p:nvPr userDrawn="1"/>
          </p:nvCxnSpPr>
          <p:spPr>
            <a:xfrm>
              <a:off x="7068207"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2BD71E0-11F7-4953-81CA-D34F622AB1CF}"/>
                </a:ext>
              </a:extLst>
            </p:cNvPr>
            <p:cNvPicPr>
              <a:picLocks noChangeAspect="1"/>
            </p:cNvPicPr>
            <p:nvPr userDrawn="1"/>
          </p:nvPicPr>
          <p:blipFill>
            <a:blip r:embed="rId3"/>
            <a:stretch>
              <a:fillRect/>
            </a:stretch>
          </p:blipFill>
          <p:spPr>
            <a:xfrm>
              <a:off x="7202214" y="4691925"/>
              <a:ext cx="1828800" cy="377371"/>
            </a:xfrm>
            <a:prstGeom prst="rect">
              <a:avLst/>
            </a:prstGeom>
          </p:spPr>
        </p:pic>
      </p:grpSp>
      <p:sp>
        <p:nvSpPr>
          <p:cNvPr id="23" name="Rectangle 22">
            <a:extLst>
              <a:ext uri="{FF2B5EF4-FFF2-40B4-BE49-F238E27FC236}">
                <a16:creationId xmlns:a16="http://schemas.microsoft.com/office/drawing/2014/main" id="{050BF856-BDED-4C4B-8CE9-A824CD71F497}"/>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A27A45-3AA6-46D1-9FFF-D929DC4AF03D}"/>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04800" y="1306830"/>
            <a:ext cx="4023360" cy="3200400"/>
          </a:xfrm>
        </p:spPr>
        <p:txBody>
          <a:bodyPr>
            <a:norm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39640" y="1306830"/>
            <a:ext cx="4023360" cy="3200400"/>
          </a:xfrm>
        </p:spPr>
        <p:txBody>
          <a:bodyPr>
            <a:norm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5"/>
          </p:nvPr>
        </p:nvSpPr>
        <p:spPr>
          <a:xfrm>
            <a:off x="304800" y="915754"/>
            <a:ext cx="4023360" cy="314876"/>
          </a:xfrm>
          <a:solidFill>
            <a:schemeClr val="accent2"/>
          </a:solidFill>
        </p:spPr>
        <p:txBody>
          <a:bodyPr anchor="ctr"/>
          <a:lstStyle>
            <a:lvl1pPr marL="0" indent="0" algn="ctr">
              <a:buNone/>
              <a:defRPr cap="all" baseline="0">
                <a:solidFill>
                  <a:srgbClr val="FFFFFF"/>
                </a:solidFill>
              </a:defRPr>
            </a:lvl1pPr>
            <a:lvl2pPr marL="228600" indent="0" algn="ctr">
              <a:buNone/>
              <a:defRPr>
                <a:solidFill>
                  <a:srgbClr val="FFFFFF"/>
                </a:solidFill>
              </a:defRPr>
            </a:lvl2pPr>
            <a:lvl3pPr marL="914400" indent="0" algn="ctr">
              <a:buNone/>
              <a:defRPr>
                <a:solidFill>
                  <a:srgbClr val="FFFFFF"/>
                </a:solidFill>
              </a:defRPr>
            </a:lvl3pPr>
            <a:lvl4pPr marL="1371600" indent="0" algn="ctr">
              <a:buNone/>
              <a:defRPr>
                <a:solidFill>
                  <a:srgbClr val="FFFFFF"/>
                </a:solidFill>
              </a:defRPr>
            </a:lvl4pPr>
            <a:lvl5pPr marL="1828800" indent="0" algn="ctr">
              <a:buNone/>
              <a:defRPr>
                <a:solidFill>
                  <a:srgbClr val="FFFFFF"/>
                </a:solidFill>
              </a:defRPr>
            </a:lvl5pPr>
          </a:lstStyle>
          <a:p>
            <a:pPr lvl="0"/>
            <a:r>
              <a:rPr lang="en-US" dirty="0"/>
              <a:t>Click to edit Master text styles</a:t>
            </a:r>
          </a:p>
        </p:txBody>
      </p:sp>
      <p:sp>
        <p:nvSpPr>
          <p:cNvPr id="15" name="Text Placeholder 13"/>
          <p:cNvSpPr>
            <a:spLocks noGrp="1"/>
          </p:cNvSpPr>
          <p:nvPr>
            <p:ph type="body" sz="quarter" idx="16"/>
          </p:nvPr>
        </p:nvSpPr>
        <p:spPr>
          <a:xfrm>
            <a:off x="4739640" y="915754"/>
            <a:ext cx="4023360" cy="314876"/>
          </a:xfrm>
          <a:solidFill>
            <a:schemeClr val="accent2"/>
          </a:solidFill>
        </p:spPr>
        <p:txBody>
          <a:bodyPr anchor="ctr"/>
          <a:lstStyle>
            <a:lvl1pPr marL="0" indent="0" algn="ctr">
              <a:buNone/>
              <a:defRPr cap="all" baseline="0">
                <a:solidFill>
                  <a:srgbClr val="FFFFFF"/>
                </a:solidFill>
              </a:defRPr>
            </a:lvl1pPr>
            <a:lvl2pPr marL="228600" indent="0" algn="ctr">
              <a:buNone/>
              <a:defRPr>
                <a:solidFill>
                  <a:srgbClr val="FFFFFF"/>
                </a:solidFill>
              </a:defRPr>
            </a:lvl2pPr>
            <a:lvl3pPr marL="914400" indent="0" algn="ctr">
              <a:buNone/>
              <a:defRPr>
                <a:solidFill>
                  <a:srgbClr val="FFFFFF"/>
                </a:solidFill>
              </a:defRPr>
            </a:lvl3pPr>
            <a:lvl4pPr marL="1371600" indent="0" algn="ctr">
              <a:buNone/>
              <a:defRPr>
                <a:solidFill>
                  <a:srgbClr val="FFFFFF"/>
                </a:solidFill>
              </a:defRPr>
            </a:lvl4pPr>
            <a:lvl5pPr marL="1828800" indent="0" algn="ctr">
              <a:buNone/>
              <a:defRPr>
                <a:solidFill>
                  <a:srgbClr val="FFFFFF"/>
                </a:solidFill>
              </a:defRPr>
            </a:lvl5pPr>
          </a:lstStyle>
          <a:p>
            <a:pPr lvl="0"/>
            <a:r>
              <a:rPr lang="en-US" dirty="0"/>
              <a:t>Click to edit Master text styles</a:t>
            </a:r>
          </a:p>
        </p:txBody>
      </p:sp>
      <p:sp>
        <p:nvSpPr>
          <p:cNvPr id="13"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dirty="0"/>
              <a:t>ORD/MDW Double column with red headers</a:t>
            </a:r>
          </a:p>
        </p:txBody>
      </p:sp>
      <p:sp>
        <p:nvSpPr>
          <p:cNvPr id="2" name="Footer Placeholder 1">
            <a:extLst>
              <a:ext uri="{FF2B5EF4-FFF2-40B4-BE49-F238E27FC236}">
                <a16:creationId xmlns:a16="http://schemas.microsoft.com/office/drawing/2014/main" id="{81A809A4-3486-43EB-836B-6D5CF803EDA2}"/>
              </a:ext>
            </a:extLst>
          </p:cNvPr>
          <p:cNvSpPr>
            <a:spLocks noGrp="1"/>
          </p:cNvSpPr>
          <p:nvPr>
            <p:ph type="ftr" sz="quarter" idx="17"/>
          </p:nvPr>
        </p:nvSpPr>
        <p:spPr/>
        <p:txBody>
          <a:bodyPr/>
          <a:lstStyle/>
          <a:p>
            <a:r>
              <a:rPr lang="en-US"/>
              <a:t>Chicago Department of Aviation  Cabinet Meeting</a:t>
            </a:r>
            <a:endParaRPr lang="en-US" dirty="0"/>
          </a:p>
        </p:txBody>
      </p:sp>
      <p:sp>
        <p:nvSpPr>
          <p:cNvPr id="5" name="Slide Number Placeholder 4">
            <a:extLst>
              <a:ext uri="{FF2B5EF4-FFF2-40B4-BE49-F238E27FC236}">
                <a16:creationId xmlns:a16="http://schemas.microsoft.com/office/drawing/2014/main" id="{CC9650F5-61FA-4F55-99F1-D65A57DBF226}"/>
              </a:ext>
            </a:extLst>
          </p:cNvPr>
          <p:cNvSpPr>
            <a:spLocks noGrp="1"/>
          </p:cNvSpPr>
          <p:nvPr>
            <p:ph type="sldNum" sz="quarter" idx="18"/>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1325042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BACK_OHARE21_TAGLIN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CF0DE1-7302-42DA-8823-A43258E52867}"/>
              </a:ext>
            </a:extLst>
          </p:cNvPr>
          <p:cNvSpPr txBox="1"/>
          <p:nvPr userDrawn="1"/>
        </p:nvSpPr>
        <p:spPr>
          <a:xfrm>
            <a:off x="0" y="-19049"/>
            <a:ext cx="9144000" cy="5162549"/>
          </a:xfrm>
          <a:prstGeom prst="rect">
            <a:avLst/>
          </a:prstGeom>
          <a:solidFill>
            <a:schemeClr val="tx1"/>
          </a:solidFill>
        </p:spPr>
        <p:txBody>
          <a:bodyPr wrap="none" rtlCol="0" anchor="ctr" anchorCtr="0">
            <a:noAutofit/>
          </a:bodyPr>
          <a:lstStyle/>
          <a:p>
            <a:pPr algn="ctr"/>
            <a:endParaRPr lang="en-US" b="1" spc="100" dirty="0">
              <a:solidFill>
                <a:schemeClr val="bg1"/>
              </a:solidFill>
              <a:latin typeface="Roboto Light" pitchFamily="50" charset="0"/>
              <a:ea typeface="Roboto Light" pitchFamily="50" charset="0"/>
              <a:cs typeface="Roboto Light" pitchFamily="50" charset="0"/>
            </a:endParaRPr>
          </a:p>
        </p:txBody>
      </p:sp>
      <p:pic>
        <p:nvPicPr>
          <p:cNvPr id="11" name="Picture 10">
            <a:extLst>
              <a:ext uri="{FF2B5EF4-FFF2-40B4-BE49-F238E27FC236}">
                <a16:creationId xmlns:a16="http://schemas.microsoft.com/office/drawing/2014/main" id="{E93181DF-7B77-4663-A917-7FEF4B4A52CE}"/>
              </a:ext>
            </a:extLst>
          </p:cNvPr>
          <p:cNvPicPr>
            <a:picLocks noChangeAspect="1"/>
          </p:cNvPicPr>
          <p:nvPr userDrawn="1"/>
        </p:nvPicPr>
        <p:blipFill rotWithShape="1">
          <a:blip r:embed="rId2"/>
          <a:srcRect l="43744"/>
          <a:stretch/>
        </p:blipFill>
        <p:spPr>
          <a:xfrm>
            <a:off x="3208380" y="3889792"/>
            <a:ext cx="2727241" cy="586958"/>
          </a:xfrm>
          <a:prstGeom prst="rect">
            <a:avLst/>
          </a:prstGeom>
        </p:spPr>
      </p:pic>
      <p:sp>
        <p:nvSpPr>
          <p:cNvPr id="13" name="TextBox 12" hidden="1">
            <a:extLst>
              <a:ext uri="{FF2B5EF4-FFF2-40B4-BE49-F238E27FC236}">
                <a16:creationId xmlns:a16="http://schemas.microsoft.com/office/drawing/2014/main" id="{F487452E-901F-4013-BDAA-4BCC21F70ED7}"/>
              </a:ext>
            </a:extLst>
          </p:cNvPr>
          <p:cNvSpPr txBox="1"/>
          <p:nvPr userDrawn="1"/>
        </p:nvSpPr>
        <p:spPr>
          <a:xfrm>
            <a:off x="2130138" y="2819410"/>
            <a:ext cx="4883724" cy="463358"/>
          </a:xfrm>
          <a:prstGeom prst="rect">
            <a:avLst/>
          </a:prstGeom>
          <a:noFill/>
        </p:spPr>
        <p:txBody>
          <a:bodyPr wrap="none" rtlCol="0" anchor="ctr" anchorCtr="0">
            <a:noAutofit/>
          </a:bodyPr>
          <a:lstStyle/>
          <a:p>
            <a:pPr algn="ctr"/>
            <a:r>
              <a:rPr lang="en-US" dirty="0">
                <a:solidFill>
                  <a:schemeClr val="bg1"/>
                </a:solidFill>
                <a:latin typeface="Roboto Medium" pitchFamily="50" charset="0"/>
                <a:ea typeface="Roboto Medium" pitchFamily="50" charset="0"/>
                <a:cs typeface="Roboto Medium" pitchFamily="50" charset="0"/>
              </a:rPr>
              <a:t>CHICAGO DEPARTMENT OF AVIATION</a:t>
            </a:r>
          </a:p>
        </p:txBody>
      </p:sp>
      <p:sp>
        <p:nvSpPr>
          <p:cNvPr id="14" name="TextBox 13">
            <a:extLst>
              <a:ext uri="{FF2B5EF4-FFF2-40B4-BE49-F238E27FC236}">
                <a16:creationId xmlns:a16="http://schemas.microsoft.com/office/drawing/2014/main" id="{FAD281C1-2855-4E9B-AB4D-C095BC129A70}"/>
              </a:ext>
            </a:extLst>
          </p:cNvPr>
          <p:cNvSpPr txBox="1"/>
          <p:nvPr userDrawn="1"/>
        </p:nvSpPr>
        <p:spPr>
          <a:xfrm>
            <a:off x="0" y="2419350"/>
            <a:ext cx="9144000" cy="21343"/>
          </a:xfrm>
          <a:prstGeom prst="rect">
            <a:avLst/>
          </a:prstGeom>
          <a:solidFill>
            <a:schemeClr val="accent1"/>
          </a:solidFill>
        </p:spPr>
        <p:txBody>
          <a:bodyPr wrap="none" rtlCol="0" anchor="ctr" anchorCtr="0">
            <a:noAutofit/>
          </a:bodyPr>
          <a:lstStyle/>
          <a:p>
            <a:pPr algn="ctr"/>
            <a:endParaRPr lang="en-US" sz="1050" b="1" spc="100" dirty="0">
              <a:solidFill>
                <a:schemeClr val="bg1"/>
              </a:solidFill>
              <a:latin typeface="Roboto Light" pitchFamily="50" charset="0"/>
              <a:ea typeface="Roboto Light" pitchFamily="50" charset="0"/>
              <a:cs typeface="Roboto Light" pitchFamily="50" charset="0"/>
            </a:endParaRPr>
          </a:p>
        </p:txBody>
      </p:sp>
      <p:sp>
        <p:nvSpPr>
          <p:cNvPr id="15" name="TextBox 14" hidden="1">
            <a:extLst>
              <a:ext uri="{FF2B5EF4-FFF2-40B4-BE49-F238E27FC236}">
                <a16:creationId xmlns:a16="http://schemas.microsoft.com/office/drawing/2014/main" id="{B93B8BBD-7C70-4D40-A234-EC3062D6346C}"/>
              </a:ext>
            </a:extLst>
          </p:cNvPr>
          <p:cNvSpPr txBox="1"/>
          <p:nvPr userDrawn="1"/>
        </p:nvSpPr>
        <p:spPr>
          <a:xfrm>
            <a:off x="3193633" y="4698972"/>
            <a:ext cx="2756735" cy="382941"/>
          </a:xfrm>
          <a:prstGeom prst="rect">
            <a:avLst/>
          </a:prstGeom>
          <a:noFill/>
        </p:spPr>
        <p:txBody>
          <a:bodyPr wrap="none" rtlCol="0" anchor="ctr" anchorCtr="0">
            <a:noAutofit/>
          </a:bodyPr>
          <a:lstStyle/>
          <a:p>
            <a:pPr algn="ctr"/>
            <a:r>
              <a:rPr lang="en-US" sz="1400" dirty="0">
                <a:solidFill>
                  <a:schemeClr val="bg1"/>
                </a:solidFill>
                <a:latin typeface="Roboto Light" pitchFamily="50" charset="0"/>
                <a:ea typeface="Roboto Light" pitchFamily="50" charset="0"/>
                <a:cs typeface="Roboto Light" pitchFamily="50" charset="0"/>
              </a:rPr>
              <a:t>flychicago.com</a:t>
            </a:r>
          </a:p>
        </p:txBody>
      </p:sp>
      <p:sp>
        <p:nvSpPr>
          <p:cNvPr id="16" name="TextBox 15" hidden="1">
            <a:extLst>
              <a:ext uri="{FF2B5EF4-FFF2-40B4-BE49-F238E27FC236}">
                <a16:creationId xmlns:a16="http://schemas.microsoft.com/office/drawing/2014/main" id="{75B0DFA7-57A6-4835-B676-FB1EE7C8370F}"/>
              </a:ext>
            </a:extLst>
          </p:cNvPr>
          <p:cNvSpPr txBox="1"/>
          <p:nvPr userDrawn="1"/>
        </p:nvSpPr>
        <p:spPr>
          <a:xfrm>
            <a:off x="2553932" y="3236656"/>
            <a:ext cx="4036137" cy="382941"/>
          </a:xfrm>
          <a:prstGeom prst="rect">
            <a:avLst/>
          </a:prstGeom>
          <a:noFill/>
        </p:spPr>
        <p:txBody>
          <a:bodyPr wrap="none" rtlCol="0" anchor="ctr" anchorCtr="0">
            <a:noAutofit/>
          </a:bodyPr>
          <a:lstStyle/>
          <a:p>
            <a:pPr algn="ctr"/>
            <a:r>
              <a:rPr lang="en-US" sz="1400" dirty="0">
                <a:solidFill>
                  <a:schemeClr val="bg1"/>
                </a:solidFill>
                <a:latin typeface="Roboto Light" pitchFamily="50" charset="0"/>
                <a:ea typeface="Roboto Light" pitchFamily="50" charset="0"/>
                <a:cs typeface="Roboto Light" pitchFamily="50" charset="0"/>
              </a:rPr>
              <a:t>JAMIE L. RHEE, COMMISSIONER</a:t>
            </a:r>
          </a:p>
        </p:txBody>
      </p:sp>
      <p:pic>
        <p:nvPicPr>
          <p:cNvPr id="4" name="Picture 3">
            <a:extLst>
              <a:ext uri="{FF2B5EF4-FFF2-40B4-BE49-F238E27FC236}">
                <a16:creationId xmlns:a16="http://schemas.microsoft.com/office/drawing/2014/main" id="{7FCA3B8C-ED78-4FBE-924A-B2A8042A6C47}"/>
              </a:ext>
            </a:extLst>
          </p:cNvPr>
          <p:cNvPicPr>
            <a:picLocks noChangeAspect="1"/>
          </p:cNvPicPr>
          <p:nvPr userDrawn="1"/>
        </p:nvPicPr>
        <p:blipFill>
          <a:blip r:embed="rId3"/>
          <a:stretch>
            <a:fillRect/>
          </a:stretch>
        </p:blipFill>
        <p:spPr>
          <a:xfrm>
            <a:off x="2122212" y="2830852"/>
            <a:ext cx="4889416" cy="518205"/>
          </a:xfrm>
          <a:prstGeom prst="rect">
            <a:avLst/>
          </a:prstGeom>
        </p:spPr>
      </p:pic>
      <p:pic>
        <p:nvPicPr>
          <p:cNvPr id="5" name="Picture 4">
            <a:extLst>
              <a:ext uri="{FF2B5EF4-FFF2-40B4-BE49-F238E27FC236}">
                <a16:creationId xmlns:a16="http://schemas.microsoft.com/office/drawing/2014/main" id="{F165B656-A211-4D11-843A-61C9C32F3691}"/>
              </a:ext>
            </a:extLst>
          </p:cNvPr>
          <p:cNvPicPr>
            <a:picLocks noChangeAspect="1"/>
          </p:cNvPicPr>
          <p:nvPr userDrawn="1"/>
        </p:nvPicPr>
        <p:blipFill>
          <a:blip r:embed="rId4"/>
          <a:stretch>
            <a:fillRect/>
          </a:stretch>
        </p:blipFill>
        <p:spPr>
          <a:xfrm>
            <a:off x="2554049" y="3246949"/>
            <a:ext cx="4035902" cy="408467"/>
          </a:xfrm>
          <a:prstGeom prst="rect">
            <a:avLst/>
          </a:prstGeom>
        </p:spPr>
      </p:pic>
      <p:sp>
        <p:nvSpPr>
          <p:cNvPr id="18" name="TextBox 17">
            <a:extLst>
              <a:ext uri="{FF2B5EF4-FFF2-40B4-BE49-F238E27FC236}">
                <a16:creationId xmlns:a16="http://schemas.microsoft.com/office/drawing/2014/main" id="{83A5679B-2DF3-4B80-A0FF-663568083355}"/>
              </a:ext>
            </a:extLst>
          </p:cNvPr>
          <p:cNvSpPr txBox="1"/>
          <p:nvPr userDrawn="1"/>
        </p:nvSpPr>
        <p:spPr>
          <a:xfrm>
            <a:off x="3173806" y="4687621"/>
            <a:ext cx="2756735" cy="382941"/>
          </a:xfrm>
          <a:prstGeom prst="rect">
            <a:avLst/>
          </a:prstGeom>
          <a:noFill/>
        </p:spPr>
        <p:txBody>
          <a:bodyPr wrap="none" rtlCol="0" anchor="ctr" anchorCtr="0">
            <a:noAutofit/>
          </a:bodyPr>
          <a:lstStyle/>
          <a:p>
            <a:pPr algn="ctr"/>
            <a:r>
              <a:rPr lang="en-US" sz="1400" dirty="0">
                <a:solidFill>
                  <a:schemeClr val="bg1"/>
                </a:solidFill>
                <a:latin typeface="Roboto Light" pitchFamily="50" charset="0"/>
                <a:ea typeface="Roboto Light" pitchFamily="50" charset="0"/>
                <a:cs typeface="Roboto Light" pitchFamily="50" charset="0"/>
              </a:rPr>
              <a:t>flychicago.com</a:t>
            </a:r>
          </a:p>
        </p:txBody>
      </p:sp>
      <p:pic>
        <p:nvPicPr>
          <p:cNvPr id="6" name="Picture 5">
            <a:extLst>
              <a:ext uri="{FF2B5EF4-FFF2-40B4-BE49-F238E27FC236}">
                <a16:creationId xmlns:a16="http://schemas.microsoft.com/office/drawing/2014/main" id="{918FDCDA-FBE8-A990-C990-584BEAE921B9}"/>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855108" y="285750"/>
            <a:ext cx="5431536" cy="1929955"/>
          </a:xfrm>
          <a:prstGeom prst="rect">
            <a:avLst/>
          </a:prstGeom>
        </p:spPr>
      </p:pic>
    </p:spTree>
    <p:extLst>
      <p:ext uri="{BB962C8B-B14F-4D97-AF65-F5344CB8AC3E}">
        <p14:creationId xmlns:p14="http://schemas.microsoft.com/office/powerpoint/2010/main" val="365805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CDA-ORD-MDW_MDW_1">
    <p:bg>
      <p:bgPr>
        <a:solidFill>
          <a:srgbClr val="EBEBEB"/>
        </a:solidFill>
        <a:effectLst/>
      </p:bgPr>
    </p:bg>
    <p:spTree>
      <p:nvGrpSpPr>
        <p:cNvPr id="1" name=""/>
        <p:cNvGrpSpPr/>
        <p:nvPr/>
      </p:nvGrpSpPr>
      <p:grpSpPr>
        <a:xfrm>
          <a:off x="0" y="0"/>
          <a:ext cx="0" cy="0"/>
          <a:chOff x="0" y="0"/>
          <a:chExt cx="0" cy="0"/>
        </a:xfrm>
      </p:grpSpPr>
      <p:pic>
        <p:nvPicPr>
          <p:cNvPr id="12" name="Picture 11" descr="A picture containing text, outdoor, boat&#10;&#10;Description automatically generated">
            <a:extLst>
              <a:ext uri="{FF2B5EF4-FFF2-40B4-BE49-F238E27FC236}">
                <a16:creationId xmlns:a16="http://schemas.microsoft.com/office/drawing/2014/main" id="{2151F1EB-C553-496F-80E5-E156D574838E}"/>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9" name="Date Placeholder 3">
            <a:extLst>
              <a:ext uri="{FF2B5EF4-FFF2-40B4-BE49-F238E27FC236}">
                <a16:creationId xmlns:a16="http://schemas.microsoft.com/office/drawing/2014/main" id="{C57274C1-6E5E-4256-A3FA-F370C7E09E06}"/>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sp>
        <p:nvSpPr>
          <p:cNvPr id="16" name="Subtitle 2">
            <a:extLst>
              <a:ext uri="{FF2B5EF4-FFF2-40B4-BE49-F238E27FC236}">
                <a16:creationId xmlns:a16="http://schemas.microsoft.com/office/drawing/2014/main" id="{F1C41E83-DC35-4D27-9700-214E4B7581E0}"/>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17" name="Title 1">
            <a:extLst>
              <a:ext uri="{FF2B5EF4-FFF2-40B4-BE49-F238E27FC236}">
                <a16:creationId xmlns:a16="http://schemas.microsoft.com/office/drawing/2014/main" id="{C98146DB-E23E-4E9B-AB2F-077E26A7DF33}"/>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18" name="Title 1">
            <a:extLst>
              <a:ext uri="{FF2B5EF4-FFF2-40B4-BE49-F238E27FC236}">
                <a16:creationId xmlns:a16="http://schemas.microsoft.com/office/drawing/2014/main" id="{87BBD265-6E20-4878-AB46-FA7B79730DA9}"/>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MDW COVER: </a:t>
            </a:r>
            <a:br>
              <a:rPr lang="en-US"/>
            </a:br>
            <a:r>
              <a:rPr lang="en-US"/>
              <a:t>CDA + ORD/MDW  1</a:t>
            </a:r>
          </a:p>
        </p:txBody>
      </p:sp>
      <p:pic>
        <p:nvPicPr>
          <p:cNvPr id="10" name="Picture 9" descr="Text&#10;&#10;Description automatically generated">
            <a:extLst>
              <a:ext uri="{FF2B5EF4-FFF2-40B4-BE49-F238E27FC236}">
                <a16:creationId xmlns:a16="http://schemas.microsoft.com/office/drawing/2014/main" id="{82D51DC0-B77C-4975-8496-8C1BC68709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2" name="Picture 1">
            <a:extLst>
              <a:ext uri="{FF2B5EF4-FFF2-40B4-BE49-F238E27FC236}">
                <a16:creationId xmlns:a16="http://schemas.microsoft.com/office/drawing/2014/main" id="{0A26EFD6-CA6A-0FCD-504F-1844B1D1B4F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6258445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5" name="Group 4"/>
          <p:cNvGrpSpPr/>
          <p:nvPr userDrawn="1"/>
        </p:nvGrpSpPr>
        <p:grpSpPr>
          <a:xfrm>
            <a:off x="1" y="0"/>
            <a:ext cx="9144000" cy="5143500"/>
            <a:chOff x="1" y="0"/>
            <a:chExt cx="9144000" cy="5143500"/>
          </a:xfrm>
        </p:grpSpPr>
        <p:pic>
          <p:nvPicPr>
            <p:cNvPr id="6" name="Picture 4" descr="H:\Jobs\RICONDO\2013\4134 - CDA Annual Report\PIX\PJS Photos\20130806 CDA OHARE PEOPLE TAILS\TIF\4134 - 786_20130806_CDA.tif"/>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0318" r="-1" b="5263"/>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0"/>
              <a:ext cx="9144000" cy="5143499"/>
            </a:xfrm>
            <a:prstGeom prst="rect">
              <a:avLst/>
            </a:prstGeom>
            <a:gradFill>
              <a:gsLst>
                <a:gs pos="0">
                  <a:schemeClr val="tx1">
                    <a:alpha val="80000"/>
                  </a:schemeClr>
                </a:gs>
                <a:gs pos="100000">
                  <a:srgbClr val="0F385A">
                    <a:alpha val="7700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9" name="Rectangle 8" hidden="1"/>
          <p:cNvSpPr/>
          <p:nvPr userDrawn="1"/>
        </p:nvSpPr>
        <p:spPr>
          <a:xfrm>
            <a:off x="-457200" y="-242921"/>
            <a:ext cx="228600" cy="5662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30277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CONTENT__BLUE-MIDD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E7358E-4975-4058-96A3-B1BEE7DB9259}"/>
              </a:ext>
            </a:extLst>
          </p:cNvPr>
          <p:cNvSpPr/>
          <p:nvPr userDrawn="1"/>
        </p:nvSpPr>
        <p:spPr>
          <a:xfrm>
            <a:off x="0" y="973836"/>
            <a:ext cx="9144000" cy="36553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Content Placeholder 2"/>
          <p:cNvSpPr>
            <a:spLocks noGrp="1"/>
          </p:cNvSpPr>
          <p:nvPr>
            <p:ph idx="1"/>
          </p:nvPr>
        </p:nvSpPr>
        <p:spPr>
          <a:xfrm>
            <a:off x="304800" y="1143000"/>
            <a:ext cx="8458200" cy="3333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304800" y="0"/>
            <a:ext cx="8458200" cy="857250"/>
          </a:xfrm>
          <a:prstGeom prst="rect">
            <a:avLst/>
          </a:prstGeom>
        </p:spPr>
        <p:txBody>
          <a:bodyPr vert="horz" lIns="91440" tIns="45720" rIns="91440" bIns="45720" rtlCol="0" anchor="b">
            <a:normAutofit/>
          </a:bodyPr>
          <a:lstStyle>
            <a:lvl1pPr>
              <a:defRPr sz="1800" cap="all" baseline="0">
                <a:solidFill>
                  <a:srgbClr val="FFFFFF"/>
                </a:solidFill>
              </a:defRPr>
            </a:lvl1pPr>
          </a:lstStyle>
          <a:p>
            <a:r>
              <a:rPr lang="en-US" dirty="0"/>
              <a:t>Page WITH light blue middle</a:t>
            </a:r>
          </a:p>
        </p:txBody>
      </p:sp>
      <p:sp>
        <p:nvSpPr>
          <p:cNvPr id="2" name="Footer Placeholder 1">
            <a:extLst>
              <a:ext uri="{FF2B5EF4-FFF2-40B4-BE49-F238E27FC236}">
                <a16:creationId xmlns:a16="http://schemas.microsoft.com/office/drawing/2014/main" id="{10D97E08-68F8-4689-B1AC-8FE7362D6E9B}"/>
              </a:ext>
            </a:extLst>
          </p:cNvPr>
          <p:cNvSpPr>
            <a:spLocks noGrp="1"/>
          </p:cNvSpPr>
          <p:nvPr>
            <p:ph type="ftr" sz="quarter" idx="10"/>
          </p:nvPr>
        </p:nvSpPr>
        <p:spPr/>
        <p:txBody>
          <a:bodyPr/>
          <a:lstStyle/>
          <a:p>
            <a:r>
              <a:rPr lang="en-US"/>
              <a:t>Chicago Department of Aviation  Cabinet Meeting</a:t>
            </a:r>
            <a:endParaRPr lang="en-US" dirty="0"/>
          </a:p>
        </p:txBody>
      </p:sp>
      <p:sp>
        <p:nvSpPr>
          <p:cNvPr id="4" name="Slide Number Placeholder 3">
            <a:extLst>
              <a:ext uri="{FF2B5EF4-FFF2-40B4-BE49-F238E27FC236}">
                <a16:creationId xmlns:a16="http://schemas.microsoft.com/office/drawing/2014/main" id="{EFE67716-665E-4F0E-AB8D-E43D9DC8B775}"/>
              </a:ext>
            </a:extLst>
          </p:cNvPr>
          <p:cNvSpPr>
            <a:spLocks noGrp="1"/>
          </p:cNvSpPr>
          <p:nvPr>
            <p:ph type="sldNum" sz="quarter" idx="11"/>
          </p:nvPr>
        </p:nvSpPr>
        <p:spPr/>
        <p:txBody>
          <a:body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15342754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MDW_Content_Full Imag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C412742-FBE8-4144-9EB5-45D2EF99AC61}"/>
              </a:ext>
            </a:extLst>
          </p:cNvPr>
          <p:cNvGrpSpPr/>
          <p:nvPr userDrawn="1"/>
        </p:nvGrpSpPr>
        <p:grpSpPr>
          <a:xfrm>
            <a:off x="-4059" y="-7053"/>
            <a:ext cx="9160240" cy="5150553"/>
            <a:chOff x="-4059" y="-7053"/>
            <a:chExt cx="9160240" cy="5150553"/>
          </a:xfrm>
        </p:grpSpPr>
        <p:grpSp>
          <p:nvGrpSpPr>
            <p:cNvPr id="27" name="Group 26">
              <a:extLst>
                <a:ext uri="{FF2B5EF4-FFF2-40B4-BE49-F238E27FC236}">
                  <a16:creationId xmlns:a16="http://schemas.microsoft.com/office/drawing/2014/main" id="{25DBC59A-0C5B-481E-9206-F151AD910DD8}"/>
                </a:ext>
              </a:extLst>
            </p:cNvPr>
            <p:cNvGrpSpPr/>
            <p:nvPr userDrawn="1"/>
          </p:nvGrpSpPr>
          <p:grpSpPr>
            <a:xfrm>
              <a:off x="-4059" y="4617720"/>
              <a:ext cx="9148059" cy="525780"/>
              <a:chOff x="-4059" y="4617720"/>
              <a:chExt cx="9148059" cy="525780"/>
            </a:xfrm>
          </p:grpSpPr>
          <p:sp>
            <p:nvSpPr>
              <p:cNvPr id="32" name="Rectangle 31">
                <a:extLst>
                  <a:ext uri="{FF2B5EF4-FFF2-40B4-BE49-F238E27FC236}">
                    <a16:creationId xmlns:a16="http://schemas.microsoft.com/office/drawing/2014/main" id="{24891881-F37B-4024-8FED-ED4AA2071F8A}"/>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42D9267-5DFF-4428-9CB9-EDC89C6F3B83}"/>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54B037C3-E01C-4941-A85F-AC5FAE8E1716}"/>
                  </a:ext>
                </a:extLst>
              </p:cNvPr>
              <p:cNvPicPr>
                <a:picLocks noChangeAspect="1"/>
              </p:cNvPicPr>
              <p:nvPr userDrawn="1"/>
            </p:nvPicPr>
            <p:blipFill>
              <a:blip r:embed="rId2"/>
              <a:stretch>
                <a:fillRect/>
              </a:stretch>
            </p:blipFill>
            <p:spPr>
              <a:xfrm>
                <a:off x="152400" y="4713728"/>
                <a:ext cx="1020718" cy="333765"/>
              </a:xfrm>
              <a:prstGeom prst="rect">
                <a:avLst/>
              </a:prstGeom>
            </p:spPr>
          </p:pic>
        </p:grpSp>
        <p:sp>
          <p:nvSpPr>
            <p:cNvPr id="28" name="Rectangle 27">
              <a:extLst>
                <a:ext uri="{FF2B5EF4-FFF2-40B4-BE49-F238E27FC236}">
                  <a16:creationId xmlns:a16="http://schemas.microsoft.com/office/drawing/2014/main" id="{99A24649-15A3-4F79-8A91-2B27786B7F76}"/>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9FAAD64-4387-40D1-B9B4-D7599EDB66FC}"/>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BE56C9D2-104D-4884-8EF9-DFD0E2AC2614}"/>
                </a:ext>
              </a:extLst>
            </p:cNvPr>
            <p:cNvCxnSpPr>
              <a:cxnSpLocks/>
            </p:cNvCxnSpPr>
            <p:nvPr userDrawn="1"/>
          </p:nvCxnSpPr>
          <p:spPr>
            <a:xfrm>
              <a:off x="7863840"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79103F6A-6A60-4A3F-BB98-8D96D0FEFBFF}"/>
                </a:ext>
              </a:extLst>
            </p:cNvPr>
            <p:cNvPicPr>
              <a:picLocks noChangeAspect="1"/>
            </p:cNvPicPr>
            <p:nvPr userDrawn="1"/>
          </p:nvPicPr>
          <p:blipFill>
            <a:blip r:embed="rId3"/>
            <a:stretch>
              <a:fillRect/>
            </a:stretch>
          </p:blipFill>
          <p:spPr>
            <a:xfrm>
              <a:off x="8048606" y="4694392"/>
              <a:ext cx="908666" cy="374904"/>
            </a:xfrm>
            <a:prstGeom prst="rect">
              <a:avLst/>
            </a:prstGeom>
          </p:spPr>
        </p:pic>
      </p:grpSp>
      <p:sp>
        <p:nvSpPr>
          <p:cNvPr id="20" name="Title 3">
            <a:extLst>
              <a:ext uri="{FF2B5EF4-FFF2-40B4-BE49-F238E27FC236}">
                <a16:creationId xmlns:a16="http://schemas.microsoft.com/office/drawing/2014/main" id="{8A20341C-5709-470A-A9D6-74026565CED4}"/>
              </a:ext>
            </a:extLst>
          </p:cNvPr>
          <p:cNvSpPr txBox="1">
            <a:spLocks/>
          </p:cNvSpPr>
          <p:nvPr userDrawn="1"/>
        </p:nvSpPr>
        <p:spPr>
          <a:xfrm>
            <a:off x="2286000" y="4755701"/>
            <a:ext cx="2438400" cy="249819"/>
          </a:xfrm>
          <a:prstGeom prst="rect">
            <a:avLst/>
          </a:prstGeom>
        </p:spPr>
        <p:txBody>
          <a:bodyPr vert="horz" lIns="91440" tIns="45720" rIns="91440" bIns="45720" rtlCol="0" anchor="ctr">
            <a:noAutofit/>
          </a:bodyPr>
          <a:lstStyle>
            <a:lvl1pPr algn="l" defTabSz="914378" rtl="0" eaLnBrk="1" latinLnBrk="0" hangingPunct="1">
              <a:lnSpc>
                <a:spcPct val="114000"/>
              </a:lnSpc>
              <a:spcBef>
                <a:spcPct val="0"/>
              </a:spcBef>
              <a:buNone/>
              <a:defRPr sz="2800" kern="1200">
                <a:solidFill>
                  <a:schemeClr val="bg1"/>
                </a:solidFill>
                <a:latin typeface="+mj-lt"/>
                <a:ea typeface="+mj-ea"/>
                <a:cs typeface="+mj-cs"/>
              </a:defRPr>
            </a:lvl1pPr>
          </a:lstStyle>
          <a:p>
            <a:endParaRPr lang="en-US" sz="800" dirty="0">
              <a:solidFill>
                <a:srgbClr val="FF0000"/>
              </a:solidFill>
            </a:endParaRPr>
          </a:p>
        </p:txBody>
      </p:sp>
      <p:sp>
        <p:nvSpPr>
          <p:cNvPr id="21" name="Footer Placeholder 4">
            <a:extLst>
              <a:ext uri="{FF2B5EF4-FFF2-40B4-BE49-F238E27FC236}">
                <a16:creationId xmlns:a16="http://schemas.microsoft.com/office/drawing/2014/main" id="{BE402B68-E779-441C-B879-648AA201C5F3}"/>
              </a:ext>
            </a:extLst>
          </p:cNvPr>
          <p:cNvSpPr>
            <a:spLocks noGrp="1"/>
          </p:cNvSpPr>
          <p:nvPr>
            <p:ph type="ftr" sz="quarter" idx="3"/>
          </p:nvPr>
        </p:nvSpPr>
        <p:spPr>
          <a:xfrm>
            <a:off x="3722500" y="4743688"/>
            <a:ext cx="3581400" cy="273844"/>
          </a:xfrm>
          <a:prstGeom prst="rect">
            <a:avLst/>
          </a:prstGeom>
        </p:spPr>
        <p:txBody>
          <a:bodyPr anchor="ctr"/>
          <a:lstStyle>
            <a:lvl1pPr algn="r">
              <a:defRPr sz="800" b="0" cap="all" baseline="0">
                <a:solidFill>
                  <a:srgbClr val="FFFFFF"/>
                </a:solidFill>
              </a:defRPr>
            </a:lvl1pPr>
          </a:lstStyle>
          <a:p>
            <a:r>
              <a:rPr lang="en-US"/>
              <a:t>Chicago Department of Aviation  Cabinet Meeting</a:t>
            </a:r>
            <a:endParaRPr lang="en-US" dirty="0"/>
          </a:p>
        </p:txBody>
      </p:sp>
      <p:sp>
        <p:nvSpPr>
          <p:cNvPr id="22" name="Slide Number Placeholder 5">
            <a:extLst>
              <a:ext uri="{FF2B5EF4-FFF2-40B4-BE49-F238E27FC236}">
                <a16:creationId xmlns:a16="http://schemas.microsoft.com/office/drawing/2014/main" id="{02282B48-6A2F-4307-8AD2-435E8AD522D8}"/>
              </a:ext>
            </a:extLst>
          </p:cNvPr>
          <p:cNvSpPr>
            <a:spLocks noGrp="1"/>
          </p:cNvSpPr>
          <p:nvPr>
            <p:ph type="sldNum" sz="quarter" idx="4"/>
          </p:nvPr>
        </p:nvSpPr>
        <p:spPr>
          <a:xfrm>
            <a:off x="7396725" y="4714356"/>
            <a:ext cx="332509" cy="332509"/>
          </a:xfrm>
          <a:prstGeom prst="ellipse">
            <a:avLst/>
          </a:prstGeom>
          <a:solidFill>
            <a:schemeClr val="accent1">
              <a:lumMod val="75000"/>
              <a:alpha val="70000"/>
            </a:schemeClr>
          </a:solidFill>
        </p:spPr>
        <p:txBody>
          <a:bodyPr lIns="0" tIns="0" rIns="0" bIns="0" anchor="ctr"/>
          <a:lstStyle>
            <a:lvl1pPr algn="ctr">
              <a:defRPr sz="800" b="0">
                <a:solidFill>
                  <a:srgbClr val="FFFFFF"/>
                </a:solidFill>
              </a:defRPr>
            </a:lvl1pPr>
          </a:lstStyle>
          <a:p>
            <a:fld id="{2B6DE70B-2EDC-45BE-BD01-A1A7866CB49D}" type="slidenum">
              <a:rPr lang="en-US" smtClean="0"/>
              <a:pPr/>
              <a:t>‹#›</a:t>
            </a:fld>
            <a:endParaRPr lang="en-US" dirty="0"/>
          </a:p>
        </p:txBody>
      </p:sp>
      <p:sp>
        <p:nvSpPr>
          <p:cNvPr id="10" name="Picture Placeholder 9"/>
          <p:cNvSpPr>
            <a:spLocks noGrp="1"/>
          </p:cNvSpPr>
          <p:nvPr>
            <p:ph type="pic" sz="quarter" idx="13"/>
          </p:nvPr>
        </p:nvSpPr>
        <p:spPr>
          <a:xfrm>
            <a:off x="-1" y="0"/>
            <a:ext cx="9142611" cy="4629150"/>
          </a:xfrm>
        </p:spPr>
        <p:txBody>
          <a:bodyPr/>
          <a:lstStyle>
            <a:lvl1pPr marL="0" indent="0" algn="l">
              <a:buNone/>
              <a:defRPr/>
            </a:lvl1pPr>
          </a:lstStyle>
          <a:p>
            <a:endParaRPr lang="en-US"/>
          </a:p>
        </p:txBody>
      </p:sp>
      <p:sp>
        <p:nvSpPr>
          <p:cNvPr id="8" name="Title 1"/>
          <p:cNvSpPr>
            <a:spLocks noGrp="1"/>
          </p:cNvSpPr>
          <p:nvPr>
            <p:ph type="title" hasCustomPrompt="1"/>
          </p:nvPr>
        </p:nvSpPr>
        <p:spPr>
          <a:xfrm>
            <a:off x="304800" y="209550"/>
            <a:ext cx="8458200" cy="647700"/>
          </a:xfrm>
        </p:spPr>
        <p:txBody>
          <a:bodyPr/>
          <a:lstStyle>
            <a:lvl1pPr>
              <a:defRPr cap="all" baseline="0">
                <a:solidFill>
                  <a:schemeClr val="tx2">
                    <a:lumMod val="50000"/>
                  </a:schemeClr>
                </a:solidFill>
              </a:defRPr>
            </a:lvl1pPr>
          </a:lstStyle>
          <a:p>
            <a:r>
              <a:rPr lang="en-US" dirty="0"/>
              <a:t>MDW IMAGE</a:t>
            </a:r>
          </a:p>
        </p:txBody>
      </p:sp>
    </p:spTree>
    <p:extLst>
      <p:ext uri="{BB962C8B-B14F-4D97-AF65-F5344CB8AC3E}">
        <p14:creationId xmlns:p14="http://schemas.microsoft.com/office/powerpoint/2010/main" val="33667745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1 Line Head">
    <p:spTree>
      <p:nvGrpSpPr>
        <p:cNvPr id="1" name=""/>
        <p:cNvGrpSpPr/>
        <p:nvPr/>
      </p:nvGrpSpPr>
      <p:grpSpPr>
        <a:xfrm>
          <a:off x="0" y="0"/>
          <a:ext cx="0" cy="0"/>
          <a:chOff x="0" y="0"/>
          <a:chExt cx="0" cy="0"/>
        </a:xfrm>
      </p:grpSpPr>
      <p:sp>
        <p:nvSpPr>
          <p:cNvPr id="2" name="Title 1"/>
          <p:cNvSpPr>
            <a:spLocks noGrp="1"/>
          </p:cNvSpPr>
          <p:nvPr>
            <p:ph type="title"/>
          </p:nvPr>
        </p:nvSpPr>
        <p:spPr>
          <a:xfrm>
            <a:off x="260604" y="260604"/>
            <a:ext cx="8620506" cy="354330"/>
          </a:xfrm>
        </p:spPr>
        <p:txBody>
          <a:bodyPr lIns="0" tIns="0" rIns="0" bIns="0"/>
          <a:lstStyle/>
          <a:p>
            <a:r>
              <a:rPr lang="en-US" dirty="0"/>
              <a:t>Click to edit Master title style</a:t>
            </a:r>
          </a:p>
        </p:txBody>
      </p:sp>
      <p:sp>
        <p:nvSpPr>
          <p:cNvPr id="3" name="Date Placeholder 2">
            <a:extLst>
              <a:ext uri="{FF2B5EF4-FFF2-40B4-BE49-F238E27FC236}">
                <a16:creationId xmlns:a16="http://schemas.microsoft.com/office/drawing/2014/main" id="{5FB7D2EB-7E4D-4D5F-9BB1-49BF443AE7B3}"/>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623A4D9E-FD45-4E85-9716-613456F3798F}"/>
              </a:ext>
            </a:extLst>
          </p:cNvPr>
          <p:cNvSpPr>
            <a:spLocks noGrp="1"/>
          </p:cNvSpPr>
          <p:nvPr>
            <p:ph type="ftr" sz="quarter" idx="15"/>
          </p:nvPr>
        </p:nvSpPr>
        <p:spPr/>
        <p:txBody>
          <a:bodyPr/>
          <a:lstStyle/>
          <a:p>
            <a:r>
              <a:rPr lang="en-US"/>
              <a:t>Chicago Department of Aviation  Cabinet Meeting</a:t>
            </a:r>
            <a:endParaRPr lang="en-US" dirty="0"/>
          </a:p>
        </p:txBody>
      </p:sp>
      <p:sp>
        <p:nvSpPr>
          <p:cNvPr id="8" name="Slide Number Placeholder 7">
            <a:extLst>
              <a:ext uri="{FF2B5EF4-FFF2-40B4-BE49-F238E27FC236}">
                <a16:creationId xmlns:a16="http://schemas.microsoft.com/office/drawing/2014/main" id="{0D85970D-9510-48CB-A33F-7CB07B260558}"/>
              </a:ext>
            </a:extLst>
          </p:cNvPr>
          <p:cNvSpPr>
            <a:spLocks noGrp="1"/>
          </p:cNvSpPr>
          <p:nvPr>
            <p:ph type="sldNum" sz="quarter" idx="16"/>
          </p:nvPr>
        </p:nvSpPr>
        <p:spPr/>
        <p:txBody>
          <a:bodyPr/>
          <a:lstStyle/>
          <a:p>
            <a:pPr algn="ctr"/>
            <a:r>
              <a:rPr lang="en-US" dirty="0"/>
              <a:t> </a:t>
            </a:r>
            <a:fld id="{9ABFF723-E364-4083-9D42-520350A584C4}" type="slidenum">
              <a:rPr lang="en-US" smtClean="0"/>
              <a:pPr algn="ctr"/>
              <a:t>‹#›</a:t>
            </a:fld>
            <a:endParaRPr lang="en-US" dirty="0">
              <a:solidFill>
                <a:schemeClr val="bg2"/>
              </a:solidFill>
            </a:endParaRPr>
          </a:p>
        </p:txBody>
      </p:sp>
      <p:sp>
        <p:nvSpPr>
          <p:cNvPr id="9" name="Content Placeholder 4">
            <a:extLst>
              <a:ext uri="{FF2B5EF4-FFF2-40B4-BE49-F238E27FC236}">
                <a16:creationId xmlns:a16="http://schemas.microsoft.com/office/drawing/2014/main" id="{B119A6FC-FA39-4BA6-8177-90B9B310BF7B}"/>
              </a:ext>
            </a:extLst>
          </p:cNvPr>
          <p:cNvSpPr>
            <a:spLocks noGrp="1"/>
          </p:cNvSpPr>
          <p:nvPr>
            <p:ph sz="quarter" idx="17"/>
          </p:nvPr>
        </p:nvSpPr>
        <p:spPr>
          <a:xfrm>
            <a:off x="257177" y="759619"/>
            <a:ext cx="8632031" cy="39433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3632625"/>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 Line Head">
    <p:spTree>
      <p:nvGrpSpPr>
        <p:cNvPr id="1" name=""/>
        <p:cNvGrpSpPr/>
        <p:nvPr/>
      </p:nvGrpSpPr>
      <p:grpSpPr>
        <a:xfrm>
          <a:off x="0" y="0"/>
          <a:ext cx="0" cy="0"/>
          <a:chOff x="0" y="0"/>
          <a:chExt cx="0" cy="0"/>
        </a:xfrm>
      </p:grpSpPr>
      <p:sp>
        <p:nvSpPr>
          <p:cNvPr id="2" name="Title 1"/>
          <p:cNvSpPr>
            <a:spLocks noGrp="1"/>
          </p:cNvSpPr>
          <p:nvPr>
            <p:ph type="title"/>
          </p:nvPr>
        </p:nvSpPr>
        <p:spPr>
          <a:xfrm>
            <a:off x="260604" y="466345"/>
            <a:ext cx="8613648" cy="1018073"/>
          </a:xfrm>
        </p:spPr>
        <p:txBody>
          <a:bodyPr lIns="0" tIns="0" rIns="0" bIns="0">
            <a:noAutofit/>
          </a:bodyPr>
          <a:lstStyle>
            <a:lvl1pPr>
              <a:defRPr/>
            </a:lvl1pPr>
          </a:lstStyle>
          <a:p>
            <a:r>
              <a:rPr lang="en-US" dirty="0"/>
              <a:t>Click to edit Master title style</a:t>
            </a:r>
          </a:p>
        </p:txBody>
      </p:sp>
      <p:sp>
        <p:nvSpPr>
          <p:cNvPr id="3" name="Content Placeholder 2"/>
          <p:cNvSpPr>
            <a:spLocks noGrp="1"/>
          </p:cNvSpPr>
          <p:nvPr>
            <p:ph idx="1"/>
          </p:nvPr>
        </p:nvSpPr>
        <p:spPr>
          <a:xfrm>
            <a:off x="260603" y="1645920"/>
            <a:ext cx="8620506" cy="3038094"/>
          </a:xfrm>
        </p:spPr>
        <p:txBody>
          <a:bodyPr lIns="0" tIns="0" rIns="0" bIns="0"/>
          <a:lstStyle>
            <a:lvl2pPr>
              <a:tabLst/>
              <a:defRPr/>
            </a:lvl2pPr>
            <a:lvl4pPr marL="685783" indent="-170256">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D18DD349-3CCB-430C-B131-4D51B62C683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AD845BE-CF1E-4A68-B4A6-38B2B8F03E8D}"/>
              </a:ext>
            </a:extLst>
          </p:cNvPr>
          <p:cNvSpPr>
            <a:spLocks noGrp="1"/>
          </p:cNvSpPr>
          <p:nvPr>
            <p:ph type="ftr" sz="quarter" idx="11"/>
          </p:nvPr>
        </p:nvSpPr>
        <p:spPr/>
        <p:txBody>
          <a:bodyPr/>
          <a:lstStyle/>
          <a:p>
            <a:r>
              <a:rPr lang="en-US"/>
              <a:t>Chicago Department of Aviation  Cabinet Meeting</a:t>
            </a:r>
            <a:endParaRPr lang="en-US" dirty="0"/>
          </a:p>
        </p:txBody>
      </p:sp>
      <p:sp>
        <p:nvSpPr>
          <p:cNvPr id="9" name="Slide Number Placeholder 8">
            <a:extLst>
              <a:ext uri="{FF2B5EF4-FFF2-40B4-BE49-F238E27FC236}">
                <a16:creationId xmlns:a16="http://schemas.microsoft.com/office/drawing/2014/main" id="{F3C7B4AF-79B0-40EA-BE7C-8990A18DA59E}"/>
              </a:ext>
            </a:extLst>
          </p:cNvPr>
          <p:cNvSpPr>
            <a:spLocks noGrp="1"/>
          </p:cNvSpPr>
          <p:nvPr>
            <p:ph type="sldNum" sz="quarter" idx="12"/>
          </p:nvPr>
        </p:nvSpPr>
        <p:spPr/>
        <p:txBody>
          <a:bodyPr/>
          <a:lstStyle/>
          <a:p>
            <a:pPr algn="ctr"/>
            <a:r>
              <a:rPr lang="en-US" dirty="0"/>
              <a:t> </a:t>
            </a:r>
            <a:fld id="{9ABFF723-E364-4083-9D42-520350A584C4}" type="slidenum">
              <a:rPr lang="en-US" smtClean="0"/>
              <a:pPr algn="ctr"/>
              <a:t>‹#›</a:t>
            </a:fld>
            <a:endParaRPr lang="en-US" dirty="0">
              <a:solidFill>
                <a:schemeClr val="bg2"/>
              </a:solidFill>
            </a:endParaRPr>
          </a:p>
        </p:txBody>
      </p:sp>
      <p:sp>
        <p:nvSpPr>
          <p:cNvPr id="7" name="Text Placeholder 8">
            <a:extLst>
              <a:ext uri="{FF2B5EF4-FFF2-40B4-BE49-F238E27FC236}">
                <a16:creationId xmlns:a16="http://schemas.microsoft.com/office/drawing/2014/main" id="{E071B31A-0655-446C-86EC-6BA2C22328C3}"/>
              </a:ext>
            </a:extLst>
          </p:cNvPr>
          <p:cNvSpPr>
            <a:spLocks noGrp="1"/>
          </p:cNvSpPr>
          <p:nvPr>
            <p:ph type="body" sz="quarter" idx="17"/>
          </p:nvPr>
        </p:nvSpPr>
        <p:spPr>
          <a:xfrm>
            <a:off x="260605" y="260604"/>
            <a:ext cx="8464550" cy="193938"/>
          </a:xfrm>
        </p:spPr>
        <p:txBody>
          <a:bodyPr anchor="b"/>
          <a:lstStyle>
            <a:lvl1pPr marL="0" indent="0">
              <a:buNone/>
              <a:defRPr sz="1200" b="1">
                <a:solidFill>
                  <a:schemeClr val="tx1"/>
                </a:solidFill>
              </a:defRPr>
            </a:lvl1pPr>
            <a:lvl2pPr marL="172637" indent="0">
              <a:buNone/>
              <a:defRPr/>
            </a:lvl2pPr>
            <a:lvl3pPr marL="346463" indent="0">
              <a:buNone/>
              <a:defRPr/>
            </a:lvl3pPr>
            <a:lvl4pPr marL="513147" indent="0">
              <a:buNone/>
              <a:defRPr/>
            </a:lvl4pPr>
            <a:lvl5pPr marL="685783" indent="0">
              <a:buNone/>
              <a:defRPr/>
            </a:lvl5pPr>
          </a:lstStyle>
          <a:p>
            <a:pPr lvl="0"/>
            <a:r>
              <a:rPr lang="en-US" dirty="0"/>
              <a:t>Edit Master text styles</a:t>
            </a:r>
          </a:p>
        </p:txBody>
      </p:sp>
    </p:spTree>
    <p:extLst>
      <p:ext uri="{BB962C8B-B14F-4D97-AF65-F5344CB8AC3E}">
        <p14:creationId xmlns:p14="http://schemas.microsoft.com/office/powerpoint/2010/main" val="3034425739"/>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 Line Head - 2 Boxes">
    <p:spTree>
      <p:nvGrpSpPr>
        <p:cNvPr id="1" name=""/>
        <p:cNvGrpSpPr/>
        <p:nvPr/>
      </p:nvGrpSpPr>
      <p:grpSpPr>
        <a:xfrm>
          <a:off x="0" y="0"/>
          <a:ext cx="0" cy="0"/>
          <a:chOff x="0" y="0"/>
          <a:chExt cx="0" cy="0"/>
        </a:xfrm>
      </p:grpSpPr>
      <p:sp>
        <p:nvSpPr>
          <p:cNvPr id="2" name="Title 1"/>
          <p:cNvSpPr>
            <a:spLocks noGrp="1"/>
          </p:cNvSpPr>
          <p:nvPr>
            <p:ph type="title"/>
          </p:nvPr>
        </p:nvSpPr>
        <p:spPr>
          <a:xfrm>
            <a:off x="260604" y="274321"/>
            <a:ext cx="8620506" cy="663803"/>
          </a:xfrm>
        </p:spPr>
        <p:txBody>
          <a:bodyPr lIns="0" tIns="0" rIns="0" bIns="0"/>
          <a:lstStyle>
            <a:lvl1pPr>
              <a:defRPr/>
            </a:lvl1pPr>
          </a:lstStyle>
          <a:p>
            <a:r>
              <a:rPr lang="en-US" dirty="0"/>
              <a:t>Click to edit Master title style</a:t>
            </a:r>
          </a:p>
        </p:txBody>
      </p:sp>
      <p:sp>
        <p:nvSpPr>
          <p:cNvPr id="7" name="Date Placeholder 6">
            <a:extLst>
              <a:ext uri="{FF2B5EF4-FFF2-40B4-BE49-F238E27FC236}">
                <a16:creationId xmlns:a16="http://schemas.microsoft.com/office/drawing/2014/main" id="{7C174352-DC3D-4C8A-A4C8-3C9E02B07A9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1CED7A7-F139-4558-9997-4F1BCC958100}"/>
              </a:ext>
            </a:extLst>
          </p:cNvPr>
          <p:cNvSpPr>
            <a:spLocks noGrp="1"/>
          </p:cNvSpPr>
          <p:nvPr>
            <p:ph type="ftr" sz="quarter" idx="11"/>
          </p:nvPr>
        </p:nvSpPr>
        <p:spPr/>
        <p:txBody>
          <a:bodyPr/>
          <a:lstStyle/>
          <a:p>
            <a:r>
              <a:rPr lang="en-US"/>
              <a:t>Chicago Department of Aviation  Cabinet Meeting</a:t>
            </a:r>
            <a:endParaRPr lang="en-US" dirty="0"/>
          </a:p>
        </p:txBody>
      </p:sp>
      <p:sp>
        <p:nvSpPr>
          <p:cNvPr id="9" name="Slide Number Placeholder 8">
            <a:extLst>
              <a:ext uri="{FF2B5EF4-FFF2-40B4-BE49-F238E27FC236}">
                <a16:creationId xmlns:a16="http://schemas.microsoft.com/office/drawing/2014/main" id="{4F9BB3D0-0F16-47FB-8417-7354CDFA9A10}"/>
              </a:ext>
            </a:extLst>
          </p:cNvPr>
          <p:cNvSpPr>
            <a:spLocks noGrp="1"/>
          </p:cNvSpPr>
          <p:nvPr>
            <p:ph type="sldNum" sz="quarter" idx="12"/>
          </p:nvPr>
        </p:nvSpPr>
        <p:spPr/>
        <p:txBody>
          <a:bodyPr/>
          <a:lstStyle/>
          <a:p>
            <a:pPr algn="ctr"/>
            <a:r>
              <a:rPr lang="en-US" dirty="0"/>
              <a:t> </a:t>
            </a:r>
            <a:fld id="{9ABFF723-E364-4083-9D42-520350A584C4}" type="slidenum">
              <a:rPr lang="en-US" smtClean="0"/>
              <a:pPr algn="ctr"/>
              <a:t>‹#›</a:t>
            </a:fld>
            <a:endParaRPr lang="en-US" dirty="0">
              <a:solidFill>
                <a:schemeClr val="bg2"/>
              </a:solidFill>
            </a:endParaRPr>
          </a:p>
        </p:txBody>
      </p:sp>
      <p:sp>
        <p:nvSpPr>
          <p:cNvPr id="11" name="Content Placeholder 2">
            <a:extLst>
              <a:ext uri="{FF2B5EF4-FFF2-40B4-BE49-F238E27FC236}">
                <a16:creationId xmlns:a16="http://schemas.microsoft.com/office/drawing/2014/main" id="{E47D42CC-70E8-47EF-95EE-CAB744C77EC4}"/>
              </a:ext>
            </a:extLst>
          </p:cNvPr>
          <p:cNvSpPr>
            <a:spLocks noGrp="1"/>
          </p:cNvSpPr>
          <p:nvPr>
            <p:ph idx="1"/>
          </p:nvPr>
        </p:nvSpPr>
        <p:spPr>
          <a:xfrm>
            <a:off x="260604" y="1083564"/>
            <a:ext cx="4183380" cy="3593592"/>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7F6B4C2-5C2B-4B06-9D45-847AE4902368}"/>
              </a:ext>
            </a:extLst>
          </p:cNvPr>
          <p:cNvSpPr>
            <a:spLocks noGrp="1"/>
          </p:cNvSpPr>
          <p:nvPr>
            <p:ph idx="14"/>
          </p:nvPr>
        </p:nvSpPr>
        <p:spPr>
          <a:xfrm>
            <a:off x="4688614" y="1083564"/>
            <a:ext cx="4183380" cy="3593592"/>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4198253"/>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ORD_Content_Sing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96A0CD-881F-4A02-AEF8-5D210D1C2D93}"/>
              </a:ext>
            </a:extLst>
          </p:cNvPr>
          <p:cNvGrpSpPr/>
          <p:nvPr userDrawn="1"/>
        </p:nvGrpSpPr>
        <p:grpSpPr>
          <a:xfrm>
            <a:off x="-4059" y="-7053"/>
            <a:ext cx="9160240" cy="5150553"/>
            <a:chOff x="-4059" y="-7053"/>
            <a:chExt cx="9160240" cy="5150553"/>
          </a:xfrm>
        </p:grpSpPr>
        <p:sp>
          <p:nvSpPr>
            <p:cNvPr id="21" name="Rectangle 20">
              <a:extLst>
                <a:ext uri="{FF2B5EF4-FFF2-40B4-BE49-F238E27FC236}">
                  <a16:creationId xmlns:a16="http://schemas.microsoft.com/office/drawing/2014/main" id="{D00388E8-37E7-491B-ABD6-3CE6EEAA3A4E}"/>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783DEED-C30B-4223-8768-0BEC375ADD74}"/>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B729705C-DA7F-4165-B669-AA0393D595EA}"/>
                </a:ext>
              </a:extLst>
            </p:cNvPr>
            <p:cNvPicPr>
              <a:picLocks noChangeAspect="1"/>
            </p:cNvPicPr>
            <p:nvPr userDrawn="1"/>
          </p:nvPicPr>
          <p:blipFill>
            <a:blip r:embed="rId2"/>
            <a:stretch>
              <a:fillRect/>
            </a:stretch>
          </p:blipFill>
          <p:spPr>
            <a:xfrm>
              <a:off x="152400" y="4713728"/>
              <a:ext cx="1020718" cy="333765"/>
            </a:xfrm>
            <a:prstGeom prst="rect">
              <a:avLst/>
            </a:prstGeom>
          </p:spPr>
        </p:pic>
        <p:sp>
          <p:nvSpPr>
            <p:cNvPr id="26" name="Rectangle 25">
              <a:extLst>
                <a:ext uri="{FF2B5EF4-FFF2-40B4-BE49-F238E27FC236}">
                  <a16:creationId xmlns:a16="http://schemas.microsoft.com/office/drawing/2014/main" id="{4F9799FA-05FD-48C2-983E-9FA609A9FDBE}"/>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2FEFE3-0113-4187-9CFF-BBD3A8184F31}"/>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4D2C0FD9-1ACB-4302-9D00-552FDB3BCE7D}"/>
                </a:ext>
              </a:extLst>
            </p:cNvPr>
            <p:cNvPicPr>
              <a:picLocks noChangeAspect="1"/>
            </p:cNvPicPr>
            <p:nvPr userDrawn="1"/>
          </p:nvPicPr>
          <p:blipFill>
            <a:blip r:embed="rId3"/>
            <a:stretch>
              <a:fillRect/>
            </a:stretch>
          </p:blipFill>
          <p:spPr>
            <a:xfrm>
              <a:off x="8077200" y="4694392"/>
              <a:ext cx="851478" cy="374904"/>
            </a:xfrm>
            <a:prstGeom prst="rect">
              <a:avLst/>
            </a:prstGeom>
          </p:spPr>
        </p:pic>
        <p:cxnSp>
          <p:nvCxnSpPr>
            <p:cNvPr id="34" name="Straight Connector 33">
              <a:extLst>
                <a:ext uri="{FF2B5EF4-FFF2-40B4-BE49-F238E27FC236}">
                  <a16:creationId xmlns:a16="http://schemas.microsoft.com/office/drawing/2014/main" id="{19BE30FE-104A-4AE4-9E26-B9B3D1A92076}"/>
                </a:ext>
              </a:extLst>
            </p:cNvPr>
            <p:cNvCxnSpPr>
              <a:cxnSpLocks/>
            </p:cNvCxnSpPr>
            <p:nvPr userDrawn="1"/>
          </p:nvCxnSpPr>
          <p:spPr>
            <a:xfrm>
              <a:off x="7863840"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Content Placeholder 2"/>
          <p:cNvSpPr>
            <a:spLocks noGrp="1"/>
          </p:cNvSpPr>
          <p:nvPr>
            <p:ph idx="1"/>
          </p:nvPr>
        </p:nvSpPr>
        <p:spPr>
          <a:xfrm>
            <a:off x="304800" y="1047750"/>
            <a:ext cx="8458200" cy="3505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04800" y="209550"/>
            <a:ext cx="8458200" cy="647700"/>
          </a:xfrm>
        </p:spPr>
        <p:txBody>
          <a:bodyPr/>
          <a:lstStyle>
            <a:lvl1pPr>
              <a:defRPr cap="all" baseline="0">
                <a:solidFill>
                  <a:schemeClr val="tx2"/>
                </a:solidFill>
              </a:defRPr>
            </a:lvl1pPr>
          </a:lstStyle>
          <a:p>
            <a:r>
              <a:rPr lang="en-US" dirty="0"/>
              <a:t>ORD SINGLE COLUMN</a:t>
            </a:r>
          </a:p>
        </p:txBody>
      </p:sp>
      <p:sp>
        <p:nvSpPr>
          <p:cNvPr id="29" name="Title 3">
            <a:extLst>
              <a:ext uri="{FF2B5EF4-FFF2-40B4-BE49-F238E27FC236}">
                <a16:creationId xmlns:a16="http://schemas.microsoft.com/office/drawing/2014/main" id="{CEA3876B-1D82-40FF-BDB2-034C3E6D8943}"/>
              </a:ext>
            </a:extLst>
          </p:cNvPr>
          <p:cNvSpPr txBox="1">
            <a:spLocks/>
          </p:cNvSpPr>
          <p:nvPr userDrawn="1"/>
        </p:nvSpPr>
        <p:spPr>
          <a:xfrm>
            <a:off x="2286000" y="4755701"/>
            <a:ext cx="2438400" cy="249819"/>
          </a:xfrm>
          <a:prstGeom prst="rect">
            <a:avLst/>
          </a:prstGeom>
        </p:spPr>
        <p:txBody>
          <a:bodyPr vert="horz" lIns="91440" tIns="45720" rIns="91440" bIns="45720" rtlCol="0" anchor="ctr">
            <a:noAutofit/>
          </a:bodyPr>
          <a:lstStyle>
            <a:lvl1pPr algn="l" defTabSz="914378" rtl="0" eaLnBrk="1" latinLnBrk="0" hangingPunct="1">
              <a:lnSpc>
                <a:spcPct val="114000"/>
              </a:lnSpc>
              <a:spcBef>
                <a:spcPct val="0"/>
              </a:spcBef>
              <a:buNone/>
              <a:defRPr sz="2800" kern="1200">
                <a:solidFill>
                  <a:schemeClr val="bg1"/>
                </a:solidFill>
                <a:latin typeface="+mj-lt"/>
                <a:ea typeface="+mj-ea"/>
                <a:cs typeface="+mj-cs"/>
              </a:defRPr>
            </a:lvl1pPr>
          </a:lstStyle>
          <a:p>
            <a:endParaRPr lang="en-US" sz="800" dirty="0">
              <a:solidFill>
                <a:srgbClr val="FF0000"/>
              </a:solidFill>
            </a:endParaRPr>
          </a:p>
        </p:txBody>
      </p:sp>
      <p:sp>
        <p:nvSpPr>
          <p:cNvPr id="30" name="Footer Placeholder 4">
            <a:extLst>
              <a:ext uri="{FF2B5EF4-FFF2-40B4-BE49-F238E27FC236}">
                <a16:creationId xmlns:a16="http://schemas.microsoft.com/office/drawing/2014/main" id="{89285B1A-7EF8-4C01-9CBD-01E75C6F846C}"/>
              </a:ext>
            </a:extLst>
          </p:cNvPr>
          <p:cNvSpPr>
            <a:spLocks noGrp="1"/>
          </p:cNvSpPr>
          <p:nvPr userDrawn="1">
            <p:ph type="ftr" sz="quarter" idx="3"/>
          </p:nvPr>
        </p:nvSpPr>
        <p:spPr>
          <a:xfrm>
            <a:off x="3722500" y="4743688"/>
            <a:ext cx="3581400" cy="273844"/>
          </a:xfrm>
          <a:prstGeom prst="rect">
            <a:avLst/>
          </a:prstGeom>
        </p:spPr>
        <p:txBody>
          <a:bodyPr anchor="ctr"/>
          <a:lstStyle>
            <a:lvl1pPr algn="r">
              <a:defRPr sz="800" b="0" cap="all" baseline="0">
                <a:solidFill>
                  <a:srgbClr val="FFFFFF"/>
                </a:solidFill>
              </a:defRPr>
            </a:lvl1pPr>
          </a:lstStyle>
          <a:p>
            <a:r>
              <a:rPr lang="en-US"/>
              <a:t>Chicago Department of Aviation  Cabinet Meeting</a:t>
            </a:r>
            <a:endParaRPr lang="en-US" dirty="0"/>
          </a:p>
        </p:txBody>
      </p:sp>
      <p:sp>
        <p:nvSpPr>
          <p:cNvPr id="31" name="Slide Number Placeholder 5">
            <a:extLst>
              <a:ext uri="{FF2B5EF4-FFF2-40B4-BE49-F238E27FC236}">
                <a16:creationId xmlns:a16="http://schemas.microsoft.com/office/drawing/2014/main" id="{9F103128-55A8-4FD9-9C3D-AF184A192C2C}"/>
              </a:ext>
            </a:extLst>
          </p:cNvPr>
          <p:cNvSpPr>
            <a:spLocks noGrp="1"/>
          </p:cNvSpPr>
          <p:nvPr userDrawn="1">
            <p:ph type="sldNum" sz="quarter" idx="4"/>
          </p:nvPr>
        </p:nvSpPr>
        <p:spPr>
          <a:xfrm>
            <a:off x="7396725" y="4714356"/>
            <a:ext cx="332509" cy="332509"/>
          </a:xfrm>
          <a:prstGeom prst="ellipse">
            <a:avLst/>
          </a:prstGeom>
          <a:solidFill>
            <a:schemeClr val="accent1">
              <a:lumMod val="75000"/>
              <a:alpha val="70000"/>
            </a:schemeClr>
          </a:solidFill>
        </p:spPr>
        <p:txBody>
          <a:bodyPr lIns="0" tIns="0" rIns="0" bIns="0" anchor="ctr"/>
          <a:lstStyle>
            <a:lvl1pPr algn="ctr">
              <a:defRPr sz="800" b="0">
                <a:solidFill>
                  <a:srgbClr val="FFFFFF"/>
                </a:solidFill>
              </a:defRPr>
            </a:lvl1p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5721931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ORD_Content_Quarters">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D810FA5-C213-4E1C-B447-04EF01FF581E}"/>
              </a:ext>
            </a:extLst>
          </p:cNvPr>
          <p:cNvGrpSpPr/>
          <p:nvPr userDrawn="1"/>
        </p:nvGrpSpPr>
        <p:grpSpPr>
          <a:xfrm>
            <a:off x="-4059" y="-7053"/>
            <a:ext cx="9160240" cy="5150553"/>
            <a:chOff x="-4059" y="-7053"/>
            <a:chExt cx="9160240" cy="5150553"/>
          </a:xfrm>
        </p:grpSpPr>
        <p:sp>
          <p:nvSpPr>
            <p:cNvPr id="30" name="Rectangle 29">
              <a:extLst>
                <a:ext uri="{FF2B5EF4-FFF2-40B4-BE49-F238E27FC236}">
                  <a16:creationId xmlns:a16="http://schemas.microsoft.com/office/drawing/2014/main" id="{8FB833B8-1049-4DBD-9B92-11819A8550FE}"/>
                </a:ext>
              </a:extLst>
            </p:cNvPr>
            <p:cNvSpPr/>
            <p:nvPr userDrawn="1"/>
          </p:nvSpPr>
          <p:spPr>
            <a:xfrm>
              <a:off x="0" y="4617720"/>
              <a:ext cx="9144000" cy="52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4166894-B0E8-4E98-85A7-08D7427C6EFB}"/>
                </a:ext>
              </a:extLst>
            </p:cNvPr>
            <p:cNvSpPr/>
            <p:nvPr userDrawn="1"/>
          </p:nvSpPr>
          <p:spPr>
            <a:xfrm>
              <a:off x="-4059" y="4617720"/>
              <a:ext cx="1352617"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B576CBEB-9621-4DA6-BB2D-A53C80912227}"/>
                </a:ext>
              </a:extLst>
            </p:cNvPr>
            <p:cNvPicPr>
              <a:picLocks noChangeAspect="1"/>
            </p:cNvPicPr>
            <p:nvPr userDrawn="1"/>
          </p:nvPicPr>
          <p:blipFill>
            <a:blip r:embed="rId2"/>
            <a:stretch>
              <a:fillRect/>
            </a:stretch>
          </p:blipFill>
          <p:spPr>
            <a:xfrm>
              <a:off x="152400" y="4713728"/>
              <a:ext cx="1020718" cy="333765"/>
            </a:xfrm>
            <a:prstGeom prst="rect">
              <a:avLst/>
            </a:prstGeom>
          </p:spPr>
        </p:pic>
        <p:sp>
          <p:nvSpPr>
            <p:cNvPr id="33" name="Rectangle 32">
              <a:extLst>
                <a:ext uri="{FF2B5EF4-FFF2-40B4-BE49-F238E27FC236}">
                  <a16:creationId xmlns:a16="http://schemas.microsoft.com/office/drawing/2014/main" id="{2787177E-2E4D-44D8-A3B6-2D186F4D208F}"/>
                </a:ext>
              </a:extLst>
            </p:cNvPr>
            <p:cNvSpPr/>
            <p:nvPr userDrawn="1"/>
          </p:nvSpPr>
          <p:spPr>
            <a:xfrm>
              <a:off x="1360739" y="-7053"/>
              <a:ext cx="7795442" cy="210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020C650-BD60-4E5C-A2DB-B2BE1B7E4C27}"/>
                </a:ext>
              </a:extLst>
            </p:cNvPr>
            <p:cNvSpPr/>
            <p:nvPr userDrawn="1"/>
          </p:nvSpPr>
          <p:spPr>
            <a:xfrm>
              <a:off x="8121" y="-7053"/>
              <a:ext cx="1463040" cy="210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45C3D87-1206-4A81-8509-A805984C6CD0}"/>
                </a:ext>
              </a:extLst>
            </p:cNvPr>
            <p:cNvPicPr>
              <a:picLocks noChangeAspect="1"/>
            </p:cNvPicPr>
            <p:nvPr userDrawn="1"/>
          </p:nvPicPr>
          <p:blipFill>
            <a:blip r:embed="rId3"/>
            <a:stretch>
              <a:fillRect/>
            </a:stretch>
          </p:blipFill>
          <p:spPr>
            <a:xfrm>
              <a:off x="8077200" y="4694392"/>
              <a:ext cx="851478" cy="374904"/>
            </a:xfrm>
            <a:prstGeom prst="rect">
              <a:avLst/>
            </a:prstGeom>
          </p:spPr>
        </p:pic>
        <p:cxnSp>
          <p:nvCxnSpPr>
            <p:cNvPr id="36" name="Straight Connector 35">
              <a:extLst>
                <a:ext uri="{FF2B5EF4-FFF2-40B4-BE49-F238E27FC236}">
                  <a16:creationId xmlns:a16="http://schemas.microsoft.com/office/drawing/2014/main" id="{2C4A16BF-80CA-4F9C-8669-6BB650AC0FD4}"/>
                </a:ext>
              </a:extLst>
            </p:cNvPr>
            <p:cNvCxnSpPr>
              <a:cxnSpLocks/>
            </p:cNvCxnSpPr>
            <p:nvPr userDrawn="1"/>
          </p:nvCxnSpPr>
          <p:spPr>
            <a:xfrm>
              <a:off x="7863840" y="4711446"/>
              <a:ext cx="0" cy="33832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sz="half" idx="1"/>
          </p:nvPr>
        </p:nvSpPr>
        <p:spPr>
          <a:xfrm>
            <a:off x="304800" y="1047750"/>
            <a:ext cx="4023360" cy="1645920"/>
          </a:xfrm>
        </p:spPr>
        <p:txBody>
          <a:bodyPr>
            <a:normAutofit/>
          </a:bodyPr>
          <a:lstStyle>
            <a:lvl1pPr marL="114300" indent="-114300">
              <a:defRPr sz="1200">
                <a:solidFill>
                  <a:schemeClr val="tx2"/>
                </a:solidFill>
              </a:defRPr>
            </a:lvl1pPr>
            <a:lvl2pPr marL="342900" indent="-168275">
              <a:defRPr sz="1200">
                <a:solidFill>
                  <a:schemeClr val="tx2"/>
                </a:solidFill>
              </a:defRPr>
            </a:lvl2pPr>
            <a:lvl3pPr marL="571500" indent="-114300">
              <a:defRPr sz="1200">
                <a:solidFill>
                  <a:schemeClr val="tx2"/>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739640" y="1047750"/>
            <a:ext cx="4023360" cy="1645920"/>
          </a:xfrm>
        </p:spPr>
        <p:txBody>
          <a:bodyPr>
            <a:normAutofit/>
          </a:bodyPr>
          <a:lstStyle>
            <a:lvl1pPr marL="114300" indent="-114300">
              <a:defRPr sz="1200">
                <a:solidFill>
                  <a:schemeClr val="tx2"/>
                </a:solidFill>
              </a:defRPr>
            </a:lvl1pPr>
            <a:lvl2pPr marL="342900" indent="-168275">
              <a:defRPr sz="1200">
                <a:solidFill>
                  <a:schemeClr val="tx2"/>
                </a:solidFill>
              </a:defRPr>
            </a:lvl2pPr>
            <a:lvl3pPr marL="571500" indent="-114300">
              <a:defRPr sz="1200">
                <a:solidFill>
                  <a:schemeClr val="tx2"/>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half" idx="13"/>
          </p:nvPr>
        </p:nvSpPr>
        <p:spPr>
          <a:xfrm>
            <a:off x="304800" y="2830830"/>
            <a:ext cx="4023360" cy="1645920"/>
          </a:xfrm>
        </p:spPr>
        <p:txBody>
          <a:bodyPr>
            <a:normAutofit/>
          </a:bodyPr>
          <a:lstStyle>
            <a:lvl1pPr marL="114300" indent="-114300">
              <a:defRPr sz="1200">
                <a:solidFill>
                  <a:schemeClr val="tx2"/>
                </a:solidFill>
              </a:defRPr>
            </a:lvl1pPr>
            <a:lvl2pPr marL="342900" indent="-168275">
              <a:defRPr sz="1200">
                <a:solidFill>
                  <a:schemeClr val="tx2"/>
                </a:solidFill>
              </a:defRPr>
            </a:lvl2pPr>
            <a:lvl3pPr marL="571500" indent="-114300">
              <a:defRPr sz="1200">
                <a:solidFill>
                  <a:schemeClr val="tx2"/>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7" name="Content Placeholder 3"/>
          <p:cNvSpPr>
            <a:spLocks noGrp="1"/>
          </p:cNvSpPr>
          <p:nvPr>
            <p:ph sz="half" idx="14"/>
          </p:nvPr>
        </p:nvSpPr>
        <p:spPr>
          <a:xfrm>
            <a:off x="4739640" y="2830830"/>
            <a:ext cx="4023360" cy="1645920"/>
          </a:xfrm>
        </p:spPr>
        <p:txBody>
          <a:bodyPr>
            <a:normAutofit/>
          </a:bodyPr>
          <a:lstStyle>
            <a:lvl1pPr marL="114300" indent="-114300">
              <a:defRPr sz="1200">
                <a:solidFill>
                  <a:schemeClr val="tx2"/>
                </a:solidFill>
              </a:defRPr>
            </a:lvl1pPr>
            <a:lvl2pPr marL="342900" indent="-168275">
              <a:defRPr sz="1200">
                <a:solidFill>
                  <a:schemeClr val="tx2"/>
                </a:solidFill>
              </a:defRPr>
            </a:lvl2pPr>
            <a:lvl3pPr marL="571500" indent="-114300">
              <a:defRPr sz="1200">
                <a:solidFill>
                  <a:schemeClr val="tx2"/>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3" name="Title 1"/>
          <p:cNvSpPr>
            <a:spLocks noGrp="1"/>
          </p:cNvSpPr>
          <p:nvPr>
            <p:ph type="title" hasCustomPrompt="1"/>
          </p:nvPr>
        </p:nvSpPr>
        <p:spPr>
          <a:xfrm>
            <a:off x="304800" y="209550"/>
            <a:ext cx="8458200" cy="647700"/>
          </a:xfrm>
        </p:spPr>
        <p:txBody>
          <a:bodyPr/>
          <a:lstStyle>
            <a:lvl1pPr>
              <a:defRPr cap="all" baseline="0">
                <a:solidFill>
                  <a:schemeClr val="tx2"/>
                </a:solidFill>
              </a:defRPr>
            </a:lvl1pPr>
          </a:lstStyle>
          <a:p>
            <a:r>
              <a:rPr lang="en-US" dirty="0"/>
              <a:t>ORD 2x2</a:t>
            </a:r>
          </a:p>
        </p:txBody>
      </p:sp>
      <p:sp>
        <p:nvSpPr>
          <p:cNvPr id="23" name="Title 3">
            <a:extLst>
              <a:ext uri="{FF2B5EF4-FFF2-40B4-BE49-F238E27FC236}">
                <a16:creationId xmlns:a16="http://schemas.microsoft.com/office/drawing/2014/main" id="{F4DBDCDB-0ADD-41A8-BD17-016EA7842C62}"/>
              </a:ext>
            </a:extLst>
          </p:cNvPr>
          <p:cNvSpPr txBox="1">
            <a:spLocks/>
          </p:cNvSpPr>
          <p:nvPr userDrawn="1"/>
        </p:nvSpPr>
        <p:spPr>
          <a:xfrm>
            <a:off x="2286000" y="4755701"/>
            <a:ext cx="2438400" cy="249819"/>
          </a:xfrm>
          <a:prstGeom prst="rect">
            <a:avLst/>
          </a:prstGeom>
        </p:spPr>
        <p:txBody>
          <a:bodyPr vert="horz" lIns="91440" tIns="45720" rIns="91440" bIns="45720" rtlCol="0" anchor="ctr">
            <a:noAutofit/>
          </a:bodyPr>
          <a:lstStyle>
            <a:lvl1pPr algn="l" defTabSz="914378" rtl="0" eaLnBrk="1" latinLnBrk="0" hangingPunct="1">
              <a:lnSpc>
                <a:spcPct val="114000"/>
              </a:lnSpc>
              <a:spcBef>
                <a:spcPct val="0"/>
              </a:spcBef>
              <a:buNone/>
              <a:defRPr sz="2800" kern="1200">
                <a:solidFill>
                  <a:schemeClr val="bg1"/>
                </a:solidFill>
                <a:latin typeface="+mj-lt"/>
                <a:ea typeface="+mj-ea"/>
                <a:cs typeface="+mj-cs"/>
              </a:defRPr>
            </a:lvl1pPr>
          </a:lstStyle>
          <a:p>
            <a:endParaRPr lang="en-US" sz="800" dirty="0">
              <a:solidFill>
                <a:srgbClr val="FF0000"/>
              </a:solidFill>
            </a:endParaRPr>
          </a:p>
        </p:txBody>
      </p:sp>
      <p:sp>
        <p:nvSpPr>
          <p:cNvPr id="24" name="Footer Placeholder 4">
            <a:extLst>
              <a:ext uri="{FF2B5EF4-FFF2-40B4-BE49-F238E27FC236}">
                <a16:creationId xmlns:a16="http://schemas.microsoft.com/office/drawing/2014/main" id="{C50E79A8-65D6-48DE-8CC7-830F7ED5DDAD}"/>
              </a:ext>
            </a:extLst>
          </p:cNvPr>
          <p:cNvSpPr>
            <a:spLocks noGrp="1"/>
          </p:cNvSpPr>
          <p:nvPr>
            <p:ph type="ftr" sz="quarter" idx="3"/>
          </p:nvPr>
        </p:nvSpPr>
        <p:spPr>
          <a:xfrm>
            <a:off x="3722500" y="4743688"/>
            <a:ext cx="3581400" cy="273844"/>
          </a:xfrm>
          <a:prstGeom prst="rect">
            <a:avLst/>
          </a:prstGeom>
        </p:spPr>
        <p:txBody>
          <a:bodyPr anchor="ctr"/>
          <a:lstStyle>
            <a:lvl1pPr algn="r">
              <a:defRPr sz="800" b="0" cap="all" baseline="0">
                <a:solidFill>
                  <a:srgbClr val="FFFFFF"/>
                </a:solidFill>
              </a:defRPr>
            </a:lvl1pPr>
          </a:lstStyle>
          <a:p>
            <a:r>
              <a:rPr lang="en-US"/>
              <a:t>Chicago Department of Aviation  Cabinet Meeting</a:t>
            </a:r>
            <a:endParaRPr lang="en-US" dirty="0"/>
          </a:p>
        </p:txBody>
      </p:sp>
      <p:sp>
        <p:nvSpPr>
          <p:cNvPr id="25" name="Slide Number Placeholder 5">
            <a:extLst>
              <a:ext uri="{FF2B5EF4-FFF2-40B4-BE49-F238E27FC236}">
                <a16:creationId xmlns:a16="http://schemas.microsoft.com/office/drawing/2014/main" id="{C373DE76-7306-40E4-8431-A006337C1CE7}"/>
              </a:ext>
            </a:extLst>
          </p:cNvPr>
          <p:cNvSpPr>
            <a:spLocks noGrp="1"/>
          </p:cNvSpPr>
          <p:nvPr>
            <p:ph type="sldNum" sz="quarter" idx="4"/>
          </p:nvPr>
        </p:nvSpPr>
        <p:spPr>
          <a:xfrm>
            <a:off x="7396725" y="4714356"/>
            <a:ext cx="332509" cy="332509"/>
          </a:xfrm>
          <a:prstGeom prst="ellipse">
            <a:avLst/>
          </a:prstGeom>
          <a:solidFill>
            <a:schemeClr val="accent1">
              <a:lumMod val="75000"/>
              <a:alpha val="70000"/>
            </a:schemeClr>
          </a:solidFill>
        </p:spPr>
        <p:txBody>
          <a:bodyPr lIns="0" tIns="0" rIns="0" bIns="0" anchor="ctr"/>
          <a:lstStyle>
            <a:lvl1pPr algn="ctr">
              <a:defRPr sz="800" b="0">
                <a:solidFill>
                  <a:srgbClr val="FFFFFF"/>
                </a:solidFill>
              </a:defRPr>
            </a:lvl1pPr>
          </a:lstStyle>
          <a:p>
            <a:fld id="{2B6DE70B-2EDC-45BE-BD01-A1A7866CB49D}" type="slidenum">
              <a:rPr lang="en-US" smtClean="0"/>
              <a:pPr/>
              <a:t>‹#›</a:t>
            </a:fld>
            <a:endParaRPr lang="en-US" dirty="0"/>
          </a:p>
        </p:txBody>
      </p:sp>
    </p:spTree>
    <p:extLst>
      <p:ext uri="{BB962C8B-B14F-4D97-AF65-F5344CB8AC3E}">
        <p14:creationId xmlns:p14="http://schemas.microsoft.com/office/powerpoint/2010/main" val="2871272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537348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3522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_CDA-ORD-MDW_MDW_2">
    <p:bg>
      <p:bgPr>
        <a:solidFill>
          <a:srgbClr val="EBEBEB"/>
        </a:solidFill>
        <a:effectLst/>
      </p:bgPr>
    </p:bg>
    <p:spTree>
      <p:nvGrpSpPr>
        <p:cNvPr id="1" name=""/>
        <p:cNvGrpSpPr/>
        <p:nvPr/>
      </p:nvGrpSpPr>
      <p:grpSpPr>
        <a:xfrm>
          <a:off x="0" y="0"/>
          <a:ext cx="0" cy="0"/>
          <a:chOff x="0" y="0"/>
          <a:chExt cx="0" cy="0"/>
        </a:xfrm>
      </p:grpSpPr>
      <p:pic>
        <p:nvPicPr>
          <p:cNvPr id="11" name="Picture 10" descr="A picture containing water, outdoor, boat, ship&#10;&#10;Description automatically generated">
            <a:extLst>
              <a:ext uri="{FF2B5EF4-FFF2-40B4-BE49-F238E27FC236}">
                <a16:creationId xmlns:a16="http://schemas.microsoft.com/office/drawing/2014/main" id="{5BB9E7DE-E878-4460-93F0-EEE1FF764E0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Date Placeholder 3">
            <a:extLst>
              <a:ext uri="{FF2B5EF4-FFF2-40B4-BE49-F238E27FC236}">
                <a16:creationId xmlns:a16="http://schemas.microsoft.com/office/drawing/2014/main" id="{31029874-A209-483F-891B-44C49EE303B3}"/>
              </a:ext>
            </a:extLst>
          </p:cNvPr>
          <p:cNvSpPr>
            <a:spLocks noGrp="1"/>
          </p:cNvSpPr>
          <p:nvPr>
            <p:ph type="dt" sz="half" idx="10"/>
          </p:nvPr>
        </p:nvSpPr>
        <p:spPr>
          <a:xfrm>
            <a:off x="374904" y="4629150"/>
            <a:ext cx="1457277" cy="273844"/>
          </a:xfrm>
          <a:prstGeom prst="rect">
            <a:avLst/>
          </a:prstGeom>
          <a:noFill/>
        </p:spPr>
        <p:txBody>
          <a:bodyPr anchor="ctr"/>
          <a:lstStyle>
            <a:lvl1pPr algn="l">
              <a:defRPr sz="1000" b="1" cap="all" spc="0" baseline="0">
                <a:solidFill>
                  <a:schemeClr val="bg1"/>
                </a:solidFill>
              </a:defRPr>
            </a:lvl1pPr>
          </a:lstStyle>
          <a:p>
            <a:endParaRPr lang="en-US"/>
          </a:p>
        </p:txBody>
      </p:sp>
      <p:sp>
        <p:nvSpPr>
          <p:cNvPr id="17" name="Subtitle 2">
            <a:extLst>
              <a:ext uri="{FF2B5EF4-FFF2-40B4-BE49-F238E27FC236}">
                <a16:creationId xmlns:a16="http://schemas.microsoft.com/office/drawing/2014/main" id="{03C420F8-B930-485D-AF3A-9D96462B8035}"/>
              </a:ext>
            </a:extLst>
          </p:cNvPr>
          <p:cNvSpPr>
            <a:spLocks noGrp="1"/>
          </p:cNvSpPr>
          <p:nvPr>
            <p:ph type="subTitle" idx="1" hasCustomPrompt="1"/>
          </p:nvPr>
        </p:nvSpPr>
        <p:spPr>
          <a:xfrm>
            <a:off x="457200" y="2474704"/>
            <a:ext cx="3581400" cy="325646"/>
          </a:xfrm>
          <a:solidFill>
            <a:schemeClr val="bg1"/>
          </a:solidFill>
        </p:spPr>
        <p:txBody>
          <a:bodyPr anchor="ctr" anchorCtr="0">
            <a:noAutofit/>
          </a:bodyPr>
          <a:lstStyle>
            <a:lvl1pPr marL="0" indent="0" algn="l">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 adjust width as needed.</a:t>
            </a:r>
          </a:p>
        </p:txBody>
      </p:sp>
      <p:sp>
        <p:nvSpPr>
          <p:cNvPr id="18" name="Title 1">
            <a:extLst>
              <a:ext uri="{FF2B5EF4-FFF2-40B4-BE49-F238E27FC236}">
                <a16:creationId xmlns:a16="http://schemas.microsoft.com/office/drawing/2014/main" id="{4875A4DD-A969-4321-89A7-EB7B74874F0D}"/>
              </a:ext>
            </a:extLst>
          </p:cNvPr>
          <p:cNvSpPr txBox="1">
            <a:spLocks/>
          </p:cNvSpPr>
          <p:nvPr userDrawn="1"/>
        </p:nvSpPr>
        <p:spPr>
          <a:xfrm>
            <a:off x="0" y="2266238"/>
            <a:ext cx="6176257" cy="101757"/>
          </a:xfrm>
          <a:prstGeom prst="rect">
            <a:avLst/>
          </a:prstGeom>
          <a:solidFill>
            <a:srgbClr val="EBEBEB">
              <a:alpha val="10000"/>
            </a:srgbClr>
          </a:solidFill>
        </p:spPr>
        <p:txBody>
          <a:bodyPr vert="horz" lIns="182880" tIns="45720" rIns="91440" bIns="91440" rtlCol="0" anchor="b">
            <a:noAutofit/>
          </a:bodyPr>
          <a:lstStyle>
            <a:lvl1pPr algn="l" defTabSz="914400" rtl="0" eaLnBrk="1" latinLnBrk="0" hangingPunct="1">
              <a:lnSpc>
                <a:spcPts val="4400"/>
              </a:lnSpc>
              <a:spcBef>
                <a:spcPct val="0"/>
              </a:spcBef>
              <a:buNone/>
              <a:defRPr sz="2800" kern="1200">
                <a:solidFill>
                  <a:schemeClr val="bg1"/>
                </a:solidFill>
                <a:latin typeface="+mj-lt"/>
                <a:ea typeface="+mj-ea"/>
                <a:cs typeface="+mj-cs"/>
              </a:defRPr>
            </a:lvl1pPr>
          </a:lstStyle>
          <a:p>
            <a:endParaRPr lang="en-US"/>
          </a:p>
        </p:txBody>
      </p:sp>
      <p:sp>
        <p:nvSpPr>
          <p:cNvPr id="19" name="Title 1">
            <a:extLst>
              <a:ext uri="{FF2B5EF4-FFF2-40B4-BE49-F238E27FC236}">
                <a16:creationId xmlns:a16="http://schemas.microsoft.com/office/drawing/2014/main" id="{2D66F75D-5655-40A4-8121-18C65A09734A}"/>
              </a:ext>
            </a:extLst>
          </p:cNvPr>
          <p:cNvSpPr>
            <a:spLocks noGrp="1"/>
          </p:cNvSpPr>
          <p:nvPr>
            <p:ph type="ctrTitle" hasCustomPrompt="1"/>
          </p:nvPr>
        </p:nvSpPr>
        <p:spPr>
          <a:xfrm>
            <a:off x="381000" y="778651"/>
            <a:ext cx="5943600" cy="1467453"/>
          </a:xfrm>
        </p:spPr>
        <p:txBody>
          <a:bodyPr anchor="b">
            <a:normAutofit/>
          </a:bodyPr>
          <a:lstStyle>
            <a:lvl1pPr>
              <a:lnSpc>
                <a:spcPct val="114000"/>
              </a:lnSpc>
              <a:defRPr sz="2800"/>
            </a:lvl1pPr>
          </a:lstStyle>
          <a:p>
            <a:r>
              <a:rPr lang="en-US"/>
              <a:t>MDW COVER: </a:t>
            </a:r>
            <a:br>
              <a:rPr lang="en-US"/>
            </a:br>
            <a:r>
              <a:rPr lang="en-US"/>
              <a:t>CDA + ORD/MDW  2</a:t>
            </a:r>
          </a:p>
        </p:txBody>
      </p:sp>
      <p:pic>
        <p:nvPicPr>
          <p:cNvPr id="12" name="Picture 11" descr="Text&#10;&#10;Description automatically generated">
            <a:extLst>
              <a:ext uri="{FF2B5EF4-FFF2-40B4-BE49-F238E27FC236}">
                <a16:creationId xmlns:a16="http://schemas.microsoft.com/office/drawing/2014/main" id="{87929361-B26C-4767-90D7-A092BD11B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051" y="4388359"/>
            <a:ext cx="3791549" cy="621792"/>
          </a:xfrm>
          <a:prstGeom prst="rect">
            <a:avLst/>
          </a:prstGeom>
        </p:spPr>
      </p:pic>
      <p:pic>
        <p:nvPicPr>
          <p:cNvPr id="2" name="Picture 1">
            <a:extLst>
              <a:ext uri="{FF2B5EF4-FFF2-40B4-BE49-F238E27FC236}">
                <a16:creationId xmlns:a16="http://schemas.microsoft.com/office/drawing/2014/main" id="{40EBBDBB-28F1-1DEC-BF74-025F11EED62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282" b="9282"/>
          <a:stretch/>
        </p:blipFill>
        <p:spPr>
          <a:xfrm>
            <a:off x="280792" y="310871"/>
            <a:ext cx="1947672" cy="563585"/>
          </a:xfrm>
          <a:prstGeom prst="rect">
            <a:avLst/>
          </a:prstGeom>
        </p:spPr>
      </p:pic>
    </p:spTree>
    <p:extLst>
      <p:ext uri="{BB962C8B-B14F-4D97-AF65-F5344CB8AC3E}">
        <p14:creationId xmlns:p14="http://schemas.microsoft.com/office/powerpoint/2010/main" val="1283885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099854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724293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0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130050-2DC4-8E2A-4306-841E9D1A350E}"/>
              </a:ext>
            </a:extLst>
          </p:cNvPr>
          <p:cNvSpPr>
            <a:spLocks noGrp="1"/>
          </p:cNvSpPr>
          <p:nvPr>
            <p:ph type="pic" sz="quarter" idx="10" hasCustomPrompt="1"/>
          </p:nvPr>
        </p:nvSpPr>
        <p:spPr>
          <a:xfrm>
            <a:off x="0" y="0"/>
            <a:ext cx="3864846" cy="5143500"/>
          </a:xfrm>
          <a:custGeom>
            <a:avLst/>
            <a:gdLst>
              <a:gd name="connsiteX0" fmla="*/ 0 w 2768600"/>
              <a:gd name="connsiteY0" fmla="*/ 0 h 5486400"/>
              <a:gd name="connsiteX1" fmla="*/ 2768600 w 2768600"/>
              <a:gd name="connsiteY1" fmla="*/ 0 h 5486400"/>
              <a:gd name="connsiteX2" fmla="*/ 2768600 w 2768600"/>
              <a:gd name="connsiteY2" fmla="*/ 5486400 h 5486400"/>
              <a:gd name="connsiteX3" fmla="*/ 0 w 276860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2768600" h="5486400">
                <a:moveTo>
                  <a:pt x="0" y="0"/>
                </a:moveTo>
                <a:lnTo>
                  <a:pt x="2768600" y="0"/>
                </a:lnTo>
                <a:lnTo>
                  <a:pt x="2768600" y="5486400"/>
                </a:lnTo>
                <a:lnTo>
                  <a:pt x="0" y="5486400"/>
                </a:lnTo>
                <a:close/>
              </a:path>
            </a:pathLst>
          </a:custGeom>
          <a:solidFill>
            <a:schemeClr val="bg1">
              <a:lumMod val="75000"/>
              <a:alpha val="20000"/>
            </a:schemeClr>
          </a:solidFill>
        </p:spPr>
        <p:txBody>
          <a:bodyPr vert="horz" wrap="square" lIns="91440" tIns="45720" rIns="91440" bIns="45720" rtlCol="0" anchor="ctr" anchorCtr="1">
            <a:noAutofit/>
          </a:bodyPr>
          <a:lstStyle>
            <a:lvl1pPr>
              <a:defRPr lang="en-US"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Image Placeholder</a:t>
            </a:r>
          </a:p>
        </p:txBody>
      </p:sp>
    </p:spTree>
    <p:extLst>
      <p:ext uri="{BB962C8B-B14F-4D97-AF65-F5344CB8AC3E}">
        <p14:creationId xmlns:p14="http://schemas.microsoft.com/office/powerpoint/2010/main" val="226451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EE5D0D-538C-CE71-919C-794D5A376752}"/>
              </a:ext>
            </a:extLst>
          </p:cNvPr>
          <p:cNvSpPr>
            <a:spLocks noGrp="1"/>
          </p:cNvSpPr>
          <p:nvPr>
            <p:ph type="pic" sz="quarter" idx="10" hasCustomPrompt="1"/>
          </p:nvPr>
        </p:nvSpPr>
        <p:spPr>
          <a:xfrm>
            <a:off x="0" y="0"/>
            <a:ext cx="9144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75000"/>
              <a:alpha val="20000"/>
            </a:schemeClr>
          </a:solidFill>
        </p:spPr>
        <p:txBody>
          <a:bodyPr vert="horz" wrap="square" lIns="91440" tIns="45720" rIns="91440" bIns="45720" rtlCol="0" anchor="ctr" anchorCtr="1">
            <a:noAutofit/>
          </a:bodyPr>
          <a:lstStyle>
            <a:lvl1pPr>
              <a:defRPr lang="en-US" sz="900">
                <a:solidFill>
                  <a:schemeClr val="bg1">
                    <a:lumMod val="50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0044163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09">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44471A-49E6-6CFB-5EE0-229B74BC4AE1}"/>
              </a:ext>
            </a:extLst>
          </p:cNvPr>
          <p:cNvSpPr>
            <a:spLocks noGrp="1"/>
          </p:cNvSpPr>
          <p:nvPr>
            <p:ph type="pic" sz="quarter" idx="10" hasCustomPrompt="1"/>
          </p:nvPr>
        </p:nvSpPr>
        <p:spPr>
          <a:xfrm>
            <a:off x="4572001" y="0"/>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75000"/>
              <a:alpha val="20000"/>
            </a:schemeClr>
          </a:solidFill>
        </p:spPr>
        <p:txBody>
          <a:bodyPr vert="horz" wrap="square" lIns="91440" tIns="45720" rIns="91440" bIns="45720" rtlCol="0" anchor="ctr">
            <a:noAutofit/>
          </a:bodyPr>
          <a:lstStyle>
            <a:lvl1pPr>
              <a:defRPr lang="en-US" sz="900">
                <a:solidFill>
                  <a:schemeClr val="bg1">
                    <a:lumMod val="50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9535209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667" fill="hold" grpId="0" nodeType="with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20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66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0DEF909-2707-FDD5-885F-8D492B6E92FC}"/>
              </a:ext>
            </a:extLst>
          </p:cNvPr>
          <p:cNvSpPr>
            <a:spLocks noGrp="1"/>
          </p:cNvSpPr>
          <p:nvPr>
            <p:ph type="pic" sz="quarter" idx="10"/>
          </p:nvPr>
        </p:nvSpPr>
        <p:spPr>
          <a:xfrm>
            <a:off x="5238750" y="523875"/>
            <a:ext cx="3448050" cy="3390900"/>
          </a:xfrm>
          <a:prstGeom prst="rect">
            <a:avLst/>
          </a:prstGeom>
          <a:solidFill>
            <a:schemeClr val="bg1">
              <a:lumMod val="75000"/>
              <a:alpha val="20000"/>
            </a:schemeClr>
          </a:solidFill>
        </p:spPr>
        <p:txBody>
          <a:bodyPr vert="horz" wrap="square" lIns="91440" tIns="45720" rIns="91440" bIns="45720" rtlCol="0">
            <a:noAutofit/>
          </a:bodyPr>
          <a:lstStyle>
            <a:lvl1pPr>
              <a:defRPr lang="en-US" sz="900">
                <a:solidFill>
                  <a:schemeClr val="bg1">
                    <a:lumMod val="50000"/>
                  </a:schemeClr>
                </a:solidFill>
              </a:defRPr>
            </a:lvl1pPr>
          </a:lstStyle>
          <a:p>
            <a:pPr marL="0" lvl="0" indent="0">
              <a:buNone/>
            </a:pPr>
            <a:endParaRPr lang="en-US"/>
          </a:p>
        </p:txBody>
      </p:sp>
      <p:sp>
        <p:nvSpPr>
          <p:cNvPr id="9" name="Picture Placeholder 8">
            <a:extLst>
              <a:ext uri="{FF2B5EF4-FFF2-40B4-BE49-F238E27FC236}">
                <a16:creationId xmlns:a16="http://schemas.microsoft.com/office/drawing/2014/main" id="{E5B9AC59-151E-3FD6-4A62-B730AE2DD881}"/>
              </a:ext>
            </a:extLst>
          </p:cNvPr>
          <p:cNvSpPr>
            <a:spLocks noGrp="1"/>
          </p:cNvSpPr>
          <p:nvPr>
            <p:ph type="pic" sz="quarter" idx="11"/>
          </p:nvPr>
        </p:nvSpPr>
        <p:spPr>
          <a:xfrm>
            <a:off x="0" y="2571750"/>
            <a:ext cx="4572000" cy="2571750"/>
          </a:xfrm>
          <a:prstGeom prst="rect">
            <a:avLst/>
          </a:prstGeom>
          <a:solidFill>
            <a:schemeClr val="bg1">
              <a:lumMod val="75000"/>
              <a:alpha val="20000"/>
            </a:schemeClr>
          </a:solidFill>
        </p:spPr>
        <p:txBody>
          <a:bodyPr vert="horz" wrap="square" lIns="91440" tIns="45720" rIns="91440" bIns="45720" rtlCol="0">
            <a:noAutofit/>
          </a:bodyPr>
          <a:lstStyle>
            <a:lvl1pPr>
              <a:defRPr lang="en-US" sz="900">
                <a:solidFill>
                  <a:schemeClr val="bg1">
                    <a:lumMod val="50000"/>
                  </a:schemeClr>
                </a:solidFill>
              </a:defRPr>
            </a:lvl1pPr>
          </a:lstStyle>
          <a:p>
            <a:pPr marL="0" lvl="0" indent="0">
              <a:buNone/>
            </a:pPr>
            <a:endParaRPr lang="en-US"/>
          </a:p>
        </p:txBody>
      </p:sp>
    </p:spTree>
    <p:extLst>
      <p:ext uri="{BB962C8B-B14F-4D97-AF65-F5344CB8AC3E}">
        <p14:creationId xmlns:p14="http://schemas.microsoft.com/office/powerpoint/2010/main" val="15824176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6667" fill="hold" grpId="0" nodeType="with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20000">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accel="26667" fill="hold" grpId="0" nodeType="withEffect" p14:presetBounceEnd="2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0000">
                                          <p:cBhvr additive="base">
                                            <p:cTn id="11" dur="750" fill="hold"/>
                                            <p:tgtEl>
                                              <p:spTgt spid="5"/>
                                            </p:tgtEl>
                                            <p:attrNameLst>
                                              <p:attrName>ppt_x</p:attrName>
                                            </p:attrNameLst>
                                          </p:cBhvr>
                                          <p:tavLst>
                                            <p:tav tm="0">
                                              <p:val>
                                                <p:strVal val="#ppt_x"/>
                                              </p:val>
                                            </p:tav>
                                            <p:tav tm="100000">
                                              <p:val>
                                                <p:strVal val="#ppt_x"/>
                                              </p:val>
                                            </p:tav>
                                          </p:tavLst>
                                        </p:anim>
                                        <p:anim calcmode="lin" valueType="num" p14:bounceEnd="20000">
                                          <p:cBhvr additive="base">
                                            <p:cTn id="12"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666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accel="26667"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E474C-F9A6-7424-7723-025D93DF7F96}"/>
              </a:ext>
            </a:extLst>
          </p:cNvPr>
          <p:cNvSpPr>
            <a:spLocks noGrp="1"/>
          </p:cNvSpPr>
          <p:nvPr>
            <p:ph type="dt" sz="half" idx="10"/>
          </p:nvPr>
        </p:nvSpPr>
        <p:spPr/>
        <p:txBody>
          <a:bodyPr/>
          <a:lstStyle/>
          <a:p>
            <a:fld id="{6EBE5346-F066-4C1D-B0DE-432B5358432D}" type="datetimeFigureOut">
              <a:rPr lang="en-US" smtClean="0"/>
              <a:t>3/6/2024</a:t>
            </a:fld>
            <a:endParaRPr lang="en-US"/>
          </a:p>
        </p:txBody>
      </p:sp>
      <p:sp>
        <p:nvSpPr>
          <p:cNvPr id="3" name="Footer Placeholder 2">
            <a:extLst>
              <a:ext uri="{FF2B5EF4-FFF2-40B4-BE49-F238E27FC236}">
                <a16:creationId xmlns:a16="http://schemas.microsoft.com/office/drawing/2014/main" id="{85E631B7-D385-5B44-A835-7788E2067E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69E663-9DFA-2408-8BC8-E9C81876B3E6}"/>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248012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slideLayout" Target="../slideLayouts/slideLayout92.xml"/><Relationship Id="rId55" Type="http://schemas.openxmlformats.org/officeDocument/2006/relationships/theme" Target="../theme/theme2.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54" Type="http://schemas.openxmlformats.org/officeDocument/2006/relationships/slideLayout" Target="../slideLayouts/slideLayout96.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3" Type="http://schemas.openxmlformats.org/officeDocument/2006/relationships/slideLayout" Target="../slideLayouts/slideLayout95.xml"/><Relationship Id="rId58" Type="http://schemas.openxmlformats.org/officeDocument/2006/relationships/image" Target="../media/image3.emf"/><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slideLayout" Target="../slideLayouts/slideLayout91.xml"/><Relationship Id="rId57" Type="http://schemas.openxmlformats.org/officeDocument/2006/relationships/image" Target="../media/image2.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slideLayout" Target="../slideLayouts/slideLayout9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56" Type="http://schemas.openxmlformats.org/officeDocument/2006/relationships/image" Target="../media/image1.jpeg"/><Relationship Id="rId8" Type="http://schemas.openxmlformats.org/officeDocument/2006/relationships/slideLayout" Target="../slideLayouts/slideLayout50.xml"/><Relationship Id="rId51" Type="http://schemas.openxmlformats.org/officeDocument/2006/relationships/slideLayout" Target="../slideLayouts/slideLayout93.xml"/><Relationship Id="rId3"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9CF818-C447-446A-86E5-38EA6031CB04}"/>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b="80107"/>
          <a:stretch/>
        </p:blipFill>
        <p:spPr>
          <a:xfrm>
            <a:off x="4065" y="0"/>
            <a:ext cx="9143992" cy="1024128"/>
          </a:xfrm>
          <a:prstGeom prst="rect">
            <a:avLst/>
          </a:prstGeom>
        </p:spPr>
      </p:pic>
      <p:sp>
        <p:nvSpPr>
          <p:cNvPr id="8" name="Rectangle 7">
            <a:extLst>
              <a:ext uri="{FF2B5EF4-FFF2-40B4-BE49-F238E27FC236}">
                <a16:creationId xmlns:a16="http://schemas.microsoft.com/office/drawing/2014/main" id="{804053C7-9EB9-45ED-8559-08D125481D2E}"/>
              </a:ext>
            </a:extLst>
          </p:cNvPr>
          <p:cNvSpPr/>
          <p:nvPr userDrawn="1"/>
        </p:nvSpPr>
        <p:spPr>
          <a:xfrm>
            <a:off x="0" y="4617720"/>
            <a:ext cx="9144000"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31A58A-AB87-47A4-BD5F-26187F706961}"/>
              </a:ext>
            </a:extLst>
          </p:cNvPr>
          <p:cNvPicPr>
            <a:picLocks noChangeAspect="1"/>
          </p:cNvPicPr>
          <p:nvPr userDrawn="1"/>
        </p:nvPicPr>
        <p:blipFill>
          <a:blip r:embed="rId45"/>
          <a:stretch>
            <a:fillRect/>
          </a:stretch>
        </p:blipFill>
        <p:spPr>
          <a:xfrm>
            <a:off x="152400" y="4713728"/>
            <a:ext cx="1020718" cy="333765"/>
          </a:xfrm>
          <a:prstGeom prst="rect">
            <a:avLst/>
          </a:prstGeom>
        </p:spPr>
      </p:pic>
      <p:cxnSp>
        <p:nvCxnSpPr>
          <p:cNvPr id="10" name="Straight Connector 9">
            <a:extLst>
              <a:ext uri="{FF2B5EF4-FFF2-40B4-BE49-F238E27FC236}">
                <a16:creationId xmlns:a16="http://schemas.microsoft.com/office/drawing/2014/main" id="{467D02E8-DEFA-43A0-943B-8D71343D6D1F}"/>
              </a:ext>
            </a:extLst>
          </p:cNvPr>
          <p:cNvCxnSpPr>
            <a:cxnSpLocks/>
          </p:cNvCxnSpPr>
          <p:nvPr userDrawn="1"/>
        </p:nvCxnSpPr>
        <p:spPr>
          <a:xfrm>
            <a:off x="7068207" y="4711446"/>
            <a:ext cx="0" cy="33832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690B73E-2303-4113-841D-11A9C2EADB41}"/>
              </a:ext>
            </a:extLst>
          </p:cNvPr>
          <p:cNvPicPr>
            <a:picLocks noChangeAspect="1"/>
          </p:cNvPicPr>
          <p:nvPr userDrawn="1"/>
        </p:nvPicPr>
        <p:blipFill>
          <a:blip r:embed="rId46"/>
          <a:stretch>
            <a:fillRect/>
          </a:stretch>
        </p:blipFill>
        <p:spPr>
          <a:xfrm>
            <a:off x="7202214" y="4691925"/>
            <a:ext cx="1828800" cy="377371"/>
          </a:xfrm>
          <a:prstGeom prst="rect">
            <a:avLst/>
          </a:prstGeom>
        </p:spPr>
      </p:pic>
      <p:sp>
        <p:nvSpPr>
          <p:cNvPr id="13" name="Footer Placeholder 4">
            <a:extLst>
              <a:ext uri="{FF2B5EF4-FFF2-40B4-BE49-F238E27FC236}">
                <a16:creationId xmlns:a16="http://schemas.microsoft.com/office/drawing/2014/main" id="{7FC089D3-4DB8-47FD-A23E-0201777DC4FB}"/>
              </a:ext>
            </a:extLst>
          </p:cNvPr>
          <p:cNvSpPr>
            <a:spLocks noGrp="1"/>
          </p:cNvSpPr>
          <p:nvPr>
            <p:ph type="ftr" sz="quarter" idx="3"/>
          </p:nvPr>
        </p:nvSpPr>
        <p:spPr>
          <a:xfrm>
            <a:off x="2927466" y="4743688"/>
            <a:ext cx="3581400" cy="273844"/>
          </a:xfrm>
          <a:prstGeom prst="rect">
            <a:avLst/>
          </a:prstGeom>
        </p:spPr>
        <p:txBody>
          <a:bodyPr anchor="ctr"/>
          <a:lstStyle>
            <a:lvl1pPr algn="r">
              <a:defRPr sz="800" b="0" cap="all" baseline="0">
                <a:solidFill>
                  <a:srgbClr val="FFFFFF"/>
                </a:solidFill>
              </a:defRPr>
            </a:lvl1pPr>
          </a:lstStyle>
          <a:p>
            <a:r>
              <a:rPr lang="en-US"/>
              <a:t>Chicago Department of Aviation  Cabinet Meeting</a:t>
            </a:r>
          </a:p>
        </p:txBody>
      </p:sp>
      <p:sp>
        <p:nvSpPr>
          <p:cNvPr id="16" name="Slide Number Placeholder 5">
            <a:extLst>
              <a:ext uri="{FF2B5EF4-FFF2-40B4-BE49-F238E27FC236}">
                <a16:creationId xmlns:a16="http://schemas.microsoft.com/office/drawing/2014/main" id="{65F28C31-942F-4AC0-AA5E-6C0683A28200}"/>
              </a:ext>
            </a:extLst>
          </p:cNvPr>
          <p:cNvSpPr>
            <a:spLocks noGrp="1"/>
          </p:cNvSpPr>
          <p:nvPr>
            <p:ph type="sldNum" sz="quarter" idx="4"/>
          </p:nvPr>
        </p:nvSpPr>
        <p:spPr>
          <a:xfrm>
            <a:off x="6601691" y="4714356"/>
            <a:ext cx="332509" cy="332509"/>
          </a:xfrm>
          <a:prstGeom prst="ellipse">
            <a:avLst/>
          </a:prstGeom>
          <a:solidFill>
            <a:schemeClr val="accent1">
              <a:lumMod val="75000"/>
              <a:alpha val="70000"/>
            </a:schemeClr>
          </a:solidFill>
        </p:spPr>
        <p:txBody>
          <a:bodyPr lIns="0" tIns="0" rIns="0" bIns="0" anchor="ctr"/>
          <a:lstStyle>
            <a:lvl1pPr algn="ctr">
              <a:defRPr sz="800" b="0">
                <a:solidFill>
                  <a:srgbClr val="FFFFFF"/>
                </a:solidFill>
              </a:defRPr>
            </a:lvl1pPr>
          </a:lstStyle>
          <a:p>
            <a:fld id="{2B6DE70B-2EDC-45BE-BD01-A1A7866CB49D}" type="slidenum">
              <a:rPr lang="en-US" smtClean="0"/>
              <a:pPr/>
              <a:t>‹#›</a:t>
            </a:fld>
            <a:endParaRPr lang="en-US"/>
          </a:p>
        </p:txBody>
      </p:sp>
      <p:sp>
        <p:nvSpPr>
          <p:cNvPr id="17" name="Title 3">
            <a:extLst>
              <a:ext uri="{FF2B5EF4-FFF2-40B4-BE49-F238E27FC236}">
                <a16:creationId xmlns:a16="http://schemas.microsoft.com/office/drawing/2014/main" id="{8539FF31-E4E4-4E3B-90B6-E25D78D3E257}"/>
              </a:ext>
            </a:extLst>
          </p:cNvPr>
          <p:cNvSpPr txBox="1">
            <a:spLocks/>
          </p:cNvSpPr>
          <p:nvPr userDrawn="1"/>
        </p:nvSpPr>
        <p:spPr>
          <a:xfrm>
            <a:off x="1475840" y="4755701"/>
            <a:ext cx="2438400" cy="249819"/>
          </a:xfrm>
          <a:prstGeom prst="rect">
            <a:avLst/>
          </a:prstGeom>
        </p:spPr>
        <p:txBody>
          <a:bodyPr vert="horz" lIns="91440" tIns="45720" rIns="91440" bIns="45720" rtlCol="0" anchor="ctr">
            <a:noAutofit/>
          </a:bodyPr>
          <a:lstStyle>
            <a:lvl1pPr algn="l" defTabSz="914378" rtl="0" eaLnBrk="1" latinLnBrk="0" hangingPunct="1">
              <a:lnSpc>
                <a:spcPct val="114000"/>
              </a:lnSpc>
              <a:spcBef>
                <a:spcPct val="0"/>
              </a:spcBef>
              <a:buNone/>
              <a:defRPr sz="2800" kern="1200">
                <a:solidFill>
                  <a:schemeClr val="bg1"/>
                </a:solidFill>
                <a:latin typeface="+mj-lt"/>
                <a:ea typeface="+mj-ea"/>
                <a:cs typeface="+mj-cs"/>
              </a:defRPr>
            </a:lvl1pPr>
          </a:lstStyle>
          <a:p>
            <a:endParaRPr lang="en-US" sz="800" dirty="0">
              <a:solidFill>
                <a:srgbClr val="FF0000"/>
              </a:solidFill>
            </a:endParaRPr>
          </a:p>
        </p:txBody>
      </p:sp>
      <p:sp>
        <p:nvSpPr>
          <p:cNvPr id="2" name="Title Placeholder 1"/>
          <p:cNvSpPr>
            <a:spLocks noGrp="1"/>
          </p:cNvSpPr>
          <p:nvPr>
            <p:ph type="title"/>
          </p:nvPr>
        </p:nvSpPr>
        <p:spPr>
          <a:xfrm>
            <a:off x="304800" y="0"/>
            <a:ext cx="8229600" cy="8572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01752" y="1123950"/>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11451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74" r:id="rId18"/>
    <p:sldLayoutId id="2147483875" r:id="rId19"/>
    <p:sldLayoutId id="2147483851" r:id="rId20"/>
    <p:sldLayoutId id="2147483852" r:id="rId21"/>
    <p:sldLayoutId id="2147483869" r:id="rId22"/>
    <p:sldLayoutId id="2147483877" r:id="rId23"/>
    <p:sldLayoutId id="2147483878" r:id="rId24"/>
    <p:sldLayoutId id="2147483879" r:id="rId25"/>
    <p:sldLayoutId id="2147483853" r:id="rId26"/>
    <p:sldLayoutId id="2147483854" r:id="rId27"/>
    <p:sldLayoutId id="2147483855" r:id="rId28"/>
    <p:sldLayoutId id="2147483872" r:id="rId29"/>
    <p:sldLayoutId id="2147483873" r:id="rId30"/>
    <p:sldLayoutId id="2147483856" r:id="rId31"/>
    <p:sldLayoutId id="2147483857" r:id="rId32"/>
    <p:sldLayoutId id="2147483858" r:id="rId33"/>
    <p:sldLayoutId id="2147483859" r:id="rId34"/>
    <p:sldLayoutId id="2147483860" r:id="rId35"/>
    <p:sldLayoutId id="2147483861" r:id="rId36"/>
    <p:sldLayoutId id="2147483866" r:id="rId37"/>
    <p:sldLayoutId id="2147483932" r:id="rId38"/>
    <p:sldLayoutId id="2147483938" r:id="rId39"/>
    <p:sldLayoutId id="2147483940" r:id="rId40"/>
    <p:sldLayoutId id="2147483941" r:id="rId41"/>
    <p:sldLayoutId id="2147483942" r:id="rId42"/>
  </p:sldLayoutIdLst>
  <p:hf hdr="0" dt="0"/>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174625" indent="-174625" algn="l" defTabSz="914400" rtl="0" eaLnBrk="1" latinLnBrk="0" hangingPunct="1">
        <a:spcBef>
          <a:spcPts val="650"/>
        </a:spcBef>
        <a:buFont typeface="Arial" panose="020B0604020202020204" pitchFamily="34" charset="0"/>
        <a:buChar char="•"/>
        <a:defRPr sz="1400" kern="1200">
          <a:solidFill>
            <a:schemeClr val="tx2"/>
          </a:solidFill>
          <a:latin typeface="+mn-lt"/>
          <a:ea typeface="+mn-ea"/>
          <a:cs typeface="+mn-cs"/>
        </a:defRPr>
      </a:lvl1pPr>
      <a:lvl2pPr marL="517525" indent="-228600" algn="l" defTabSz="914400"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2pPr>
      <a:lvl3pPr marL="800100" indent="-174625" algn="l" defTabSz="914400"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3pPr>
      <a:lvl4pPr marL="1089025" indent="-174625" algn="l" defTabSz="914400"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4pPr>
      <a:lvl5pPr marL="1546225" indent="-228600" algn="l" defTabSz="914400"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9CF818-C447-446A-86E5-38EA6031CB04}"/>
              </a:ext>
            </a:extLst>
          </p:cNvPr>
          <p:cNvPicPr>
            <a:picLocks noChangeAspect="1"/>
          </p:cNvPicPr>
          <p:nvPr userDrawn="1"/>
        </p:nvPicPr>
        <p:blipFill rotWithShape="1">
          <a:blip r:embed="rId56">
            <a:extLst>
              <a:ext uri="{28A0092B-C50C-407E-A947-70E740481C1C}">
                <a14:useLocalDpi xmlns:a14="http://schemas.microsoft.com/office/drawing/2010/main" val="0"/>
              </a:ext>
            </a:extLst>
          </a:blip>
          <a:srcRect b="80107"/>
          <a:stretch/>
        </p:blipFill>
        <p:spPr>
          <a:xfrm>
            <a:off x="4065" y="0"/>
            <a:ext cx="9143992" cy="1024128"/>
          </a:xfrm>
          <a:prstGeom prst="rect">
            <a:avLst/>
          </a:prstGeom>
        </p:spPr>
      </p:pic>
      <p:sp>
        <p:nvSpPr>
          <p:cNvPr id="8" name="Rectangle 7">
            <a:extLst>
              <a:ext uri="{FF2B5EF4-FFF2-40B4-BE49-F238E27FC236}">
                <a16:creationId xmlns:a16="http://schemas.microsoft.com/office/drawing/2014/main" id="{804053C7-9EB9-45ED-8559-08D125481D2E}"/>
              </a:ext>
            </a:extLst>
          </p:cNvPr>
          <p:cNvSpPr/>
          <p:nvPr userDrawn="1"/>
        </p:nvSpPr>
        <p:spPr>
          <a:xfrm>
            <a:off x="0" y="4617720"/>
            <a:ext cx="9144000" cy="5257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31A58A-AB87-47A4-BD5F-26187F706961}"/>
              </a:ext>
            </a:extLst>
          </p:cNvPr>
          <p:cNvPicPr>
            <a:picLocks noChangeAspect="1"/>
          </p:cNvPicPr>
          <p:nvPr userDrawn="1"/>
        </p:nvPicPr>
        <p:blipFill>
          <a:blip r:embed="rId57"/>
          <a:stretch>
            <a:fillRect/>
          </a:stretch>
        </p:blipFill>
        <p:spPr>
          <a:xfrm>
            <a:off x="152400" y="4713728"/>
            <a:ext cx="1020718" cy="333765"/>
          </a:xfrm>
          <a:prstGeom prst="rect">
            <a:avLst/>
          </a:prstGeom>
        </p:spPr>
      </p:pic>
      <p:cxnSp>
        <p:nvCxnSpPr>
          <p:cNvPr id="10" name="Straight Connector 9">
            <a:extLst>
              <a:ext uri="{FF2B5EF4-FFF2-40B4-BE49-F238E27FC236}">
                <a16:creationId xmlns:a16="http://schemas.microsoft.com/office/drawing/2014/main" id="{467D02E8-DEFA-43A0-943B-8D71343D6D1F}"/>
              </a:ext>
            </a:extLst>
          </p:cNvPr>
          <p:cNvCxnSpPr>
            <a:cxnSpLocks/>
          </p:cNvCxnSpPr>
          <p:nvPr userDrawn="1"/>
        </p:nvCxnSpPr>
        <p:spPr>
          <a:xfrm>
            <a:off x="7068207" y="4711446"/>
            <a:ext cx="0" cy="33832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690B73E-2303-4113-841D-11A9C2EADB41}"/>
              </a:ext>
            </a:extLst>
          </p:cNvPr>
          <p:cNvPicPr>
            <a:picLocks noChangeAspect="1"/>
          </p:cNvPicPr>
          <p:nvPr userDrawn="1"/>
        </p:nvPicPr>
        <p:blipFill>
          <a:blip r:embed="rId58"/>
          <a:stretch>
            <a:fillRect/>
          </a:stretch>
        </p:blipFill>
        <p:spPr>
          <a:xfrm>
            <a:off x="7202214" y="4691925"/>
            <a:ext cx="1828800" cy="377371"/>
          </a:xfrm>
          <a:prstGeom prst="rect">
            <a:avLst/>
          </a:prstGeom>
        </p:spPr>
      </p:pic>
      <p:sp>
        <p:nvSpPr>
          <p:cNvPr id="13" name="Footer Placeholder 4">
            <a:extLst>
              <a:ext uri="{FF2B5EF4-FFF2-40B4-BE49-F238E27FC236}">
                <a16:creationId xmlns:a16="http://schemas.microsoft.com/office/drawing/2014/main" id="{7FC089D3-4DB8-47FD-A23E-0201777DC4FB}"/>
              </a:ext>
            </a:extLst>
          </p:cNvPr>
          <p:cNvSpPr>
            <a:spLocks noGrp="1"/>
          </p:cNvSpPr>
          <p:nvPr>
            <p:ph type="ftr" sz="quarter" idx="3"/>
          </p:nvPr>
        </p:nvSpPr>
        <p:spPr>
          <a:xfrm>
            <a:off x="2927466" y="4743688"/>
            <a:ext cx="3581400" cy="273844"/>
          </a:xfrm>
          <a:prstGeom prst="rect">
            <a:avLst/>
          </a:prstGeom>
        </p:spPr>
        <p:txBody>
          <a:bodyPr anchor="ctr"/>
          <a:lstStyle>
            <a:lvl1pPr algn="r">
              <a:defRPr sz="800" b="0" cap="all" baseline="0">
                <a:solidFill>
                  <a:srgbClr val="FFFFFF"/>
                </a:solidFill>
              </a:defRPr>
            </a:lvl1pPr>
          </a:lstStyle>
          <a:p>
            <a:r>
              <a:rPr lang="en-US"/>
              <a:t>Chicago Department of Aviation  Cabinet Meeting</a:t>
            </a:r>
            <a:endParaRPr lang="en-US" dirty="0"/>
          </a:p>
        </p:txBody>
      </p:sp>
      <p:sp>
        <p:nvSpPr>
          <p:cNvPr id="16" name="Slide Number Placeholder 5">
            <a:extLst>
              <a:ext uri="{FF2B5EF4-FFF2-40B4-BE49-F238E27FC236}">
                <a16:creationId xmlns:a16="http://schemas.microsoft.com/office/drawing/2014/main" id="{65F28C31-942F-4AC0-AA5E-6C0683A28200}"/>
              </a:ext>
            </a:extLst>
          </p:cNvPr>
          <p:cNvSpPr>
            <a:spLocks noGrp="1"/>
          </p:cNvSpPr>
          <p:nvPr>
            <p:ph type="sldNum" sz="quarter" idx="4"/>
          </p:nvPr>
        </p:nvSpPr>
        <p:spPr>
          <a:xfrm>
            <a:off x="6601691" y="4714356"/>
            <a:ext cx="332509" cy="332509"/>
          </a:xfrm>
          <a:prstGeom prst="ellipse">
            <a:avLst/>
          </a:prstGeom>
          <a:solidFill>
            <a:schemeClr val="accent1">
              <a:lumMod val="75000"/>
              <a:alpha val="70000"/>
            </a:schemeClr>
          </a:solidFill>
        </p:spPr>
        <p:txBody>
          <a:bodyPr lIns="0" tIns="0" rIns="0" bIns="0" anchor="ctr"/>
          <a:lstStyle>
            <a:lvl1pPr algn="ctr">
              <a:defRPr sz="800" b="0">
                <a:solidFill>
                  <a:srgbClr val="FFFFFF"/>
                </a:solidFill>
              </a:defRPr>
            </a:lvl1pPr>
          </a:lstStyle>
          <a:p>
            <a:fld id="{2B6DE70B-2EDC-45BE-BD01-A1A7866CB49D}" type="slidenum">
              <a:rPr lang="en-US" smtClean="0"/>
              <a:pPr/>
              <a:t>‹#›</a:t>
            </a:fld>
            <a:endParaRPr lang="en-US" dirty="0"/>
          </a:p>
        </p:txBody>
      </p:sp>
      <p:sp>
        <p:nvSpPr>
          <p:cNvPr id="2" name="Title Placeholder 1"/>
          <p:cNvSpPr>
            <a:spLocks noGrp="1"/>
          </p:cNvSpPr>
          <p:nvPr>
            <p:ph type="title"/>
          </p:nvPr>
        </p:nvSpPr>
        <p:spPr>
          <a:xfrm>
            <a:off x="304800" y="0"/>
            <a:ext cx="8229600" cy="85725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301752" y="11239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57343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 id="2147483925" r:id="rId44"/>
    <p:sldLayoutId id="2147483926" r:id="rId45"/>
    <p:sldLayoutId id="2147483928" r:id="rId46"/>
    <p:sldLayoutId id="2147483929" r:id="rId47"/>
    <p:sldLayoutId id="2147483930" r:id="rId48"/>
    <p:sldLayoutId id="2147483931" r:id="rId49"/>
    <p:sldLayoutId id="2147483933" r:id="rId50"/>
    <p:sldLayoutId id="2147483934" r:id="rId51"/>
    <p:sldLayoutId id="2147483936" r:id="rId52"/>
    <p:sldLayoutId id="2147483937" r:id="rId53"/>
    <p:sldLayoutId id="2147483943" r:id="rId54"/>
  </p:sldLayoutIdLst>
  <p:hf hdr="0" dt="0"/>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174625" indent="-174625" algn="l" defTabSz="914400" rtl="0" eaLnBrk="1" latinLnBrk="0" hangingPunct="1">
        <a:spcBef>
          <a:spcPts val="650"/>
        </a:spcBef>
        <a:buFont typeface="Arial" panose="020B0604020202020204" pitchFamily="34" charset="0"/>
        <a:buChar char="•"/>
        <a:defRPr sz="1400" kern="1200">
          <a:solidFill>
            <a:schemeClr val="tx2"/>
          </a:solidFill>
          <a:latin typeface="+mn-lt"/>
          <a:ea typeface="+mn-ea"/>
          <a:cs typeface="+mn-cs"/>
        </a:defRPr>
      </a:lvl1pPr>
      <a:lvl2pPr marL="517525" indent="-228600" algn="l" defTabSz="914400"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2pPr>
      <a:lvl3pPr marL="800100" indent="-174625" algn="l" defTabSz="914400"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3pPr>
      <a:lvl4pPr marL="1089025" indent="-174625" algn="l" defTabSz="914400"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4pPr>
      <a:lvl5pPr marL="1546225" indent="-228600" algn="l" defTabSz="914400"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6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2.xml"/><Relationship Id="rId4" Type="http://schemas.openxmlformats.org/officeDocument/2006/relationships/image" Target="../media/image75.jpeg"/></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80.jpeg"/><Relationship Id="rId5" Type="http://schemas.openxmlformats.org/officeDocument/2006/relationships/image" Target="../media/image79.jpg"/><Relationship Id="rId4" Type="http://schemas.openxmlformats.org/officeDocument/2006/relationships/image" Target="../media/image78.jpeg"/></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tif"/><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93.png"/><Relationship Id="rId4" Type="http://schemas.openxmlformats.org/officeDocument/2006/relationships/image" Target="../media/image92.jpeg"/></Relationships>
</file>

<file path=ppt/slides/_rels/slide2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42.xml"/><Relationship Id="rId5" Type="http://schemas.openxmlformats.org/officeDocument/2006/relationships/image" Target="../media/image98.jpeg"/><Relationship Id="rId4" Type="http://schemas.openxmlformats.org/officeDocument/2006/relationships/image" Target="../media/image97.jp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image" Target="../media/image101.sv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7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tiff"/></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92.xml"/><Relationship Id="rId5" Type="http://schemas.openxmlformats.org/officeDocument/2006/relationships/image" Target="../media/image54.jpe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68.xml"/><Relationship Id="rId5" Type="http://schemas.microsoft.com/office/2007/relationships/hdphoto" Target="../media/hdphoto1.wdp"/><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microsoft.com/office/2007/relationships/hdphoto" Target="../media/hdphoto3.wdp"/><Relationship Id="rId5" Type="http://schemas.openxmlformats.org/officeDocument/2006/relationships/image" Target="../media/image6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onstruction site with a tall building&#10;&#10;Description automatically generated">
            <a:extLst>
              <a:ext uri="{FF2B5EF4-FFF2-40B4-BE49-F238E27FC236}">
                <a16:creationId xmlns:a16="http://schemas.microsoft.com/office/drawing/2014/main" id="{51315ED5-0351-69A9-8956-51FA0604E0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5" t="2866" r="790" b="2868"/>
          <a:stretch/>
        </p:blipFill>
        <p:spPr>
          <a:xfrm>
            <a:off x="0" y="0"/>
            <a:ext cx="9141714" cy="5143500"/>
          </a:xfrm>
          <a:prstGeom prst="rect">
            <a:avLst/>
          </a:prstGeom>
        </p:spPr>
      </p:pic>
    </p:spTree>
    <p:extLst>
      <p:ext uri="{BB962C8B-B14F-4D97-AF65-F5344CB8AC3E}">
        <p14:creationId xmlns:p14="http://schemas.microsoft.com/office/powerpoint/2010/main" val="98479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AD6722-8366-23E5-6438-34DE7091C89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89C0B83-4C67-20ED-7292-17C9034C3F9E}"/>
              </a:ext>
            </a:extLst>
          </p:cNvPr>
          <p:cNvSpPr>
            <a:spLocks noGrp="1"/>
          </p:cNvSpPr>
          <p:nvPr>
            <p:ph type="title"/>
          </p:nvPr>
        </p:nvSpPr>
        <p:spPr/>
        <p:txBody>
          <a:bodyPr>
            <a:normAutofit/>
          </a:bodyPr>
          <a:lstStyle/>
          <a:p>
            <a:r>
              <a:rPr lang="en-US" dirty="0"/>
              <a:t>TAP SUPPORTS the Long-Term Development of</a:t>
            </a:r>
            <a:br>
              <a:rPr lang="en-US" dirty="0"/>
            </a:br>
            <a:r>
              <a:rPr lang="en-US" dirty="0"/>
              <a:t>O’Hare’s Passenger Terminal Facilities</a:t>
            </a:r>
          </a:p>
        </p:txBody>
      </p:sp>
      <p:sp>
        <p:nvSpPr>
          <p:cNvPr id="5" name="Slide Number Placeholder 4">
            <a:extLst>
              <a:ext uri="{FF2B5EF4-FFF2-40B4-BE49-F238E27FC236}">
                <a16:creationId xmlns:a16="http://schemas.microsoft.com/office/drawing/2014/main" id="{0550AD64-4240-83E7-8945-7CB51CD568C3}"/>
              </a:ext>
            </a:extLst>
          </p:cNvPr>
          <p:cNvSpPr>
            <a:spLocks noGrp="1"/>
          </p:cNvSpPr>
          <p:nvPr>
            <p:ph type="sldNum" sz="quarter" idx="11"/>
          </p:nvPr>
        </p:nvSpPr>
        <p:spPr/>
        <p:txBody>
          <a:bodyPr/>
          <a:lstStyle/>
          <a:p>
            <a:fld id="{2B6DE70B-2EDC-45BE-BD01-A1A7866CB49D}" type="slidenum">
              <a:rPr lang="en-US" smtClean="0"/>
              <a:pPr/>
              <a:t>10</a:t>
            </a:fld>
            <a:endParaRPr lang="en-US" dirty="0"/>
          </a:p>
        </p:txBody>
      </p:sp>
      <p:pic>
        <p:nvPicPr>
          <p:cNvPr id="6" name="Picture 5">
            <a:extLst>
              <a:ext uri="{FF2B5EF4-FFF2-40B4-BE49-F238E27FC236}">
                <a16:creationId xmlns:a16="http://schemas.microsoft.com/office/drawing/2014/main" id="{9BEFCC7F-E7BC-FC3E-29AA-17934FE0E8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702" b="34758"/>
          <a:stretch/>
        </p:blipFill>
        <p:spPr>
          <a:xfrm>
            <a:off x="0" y="830763"/>
            <a:ext cx="9144000" cy="3784284"/>
          </a:xfrm>
          <a:prstGeom prst="rect">
            <a:avLst/>
          </a:prstGeom>
        </p:spPr>
      </p:pic>
      <p:sp>
        <p:nvSpPr>
          <p:cNvPr id="8" name="Slide Number Placeholder 4">
            <a:extLst>
              <a:ext uri="{FF2B5EF4-FFF2-40B4-BE49-F238E27FC236}">
                <a16:creationId xmlns:a16="http://schemas.microsoft.com/office/drawing/2014/main" id="{84D5F5EB-0943-3647-CEEC-B35A12155C96}"/>
              </a:ext>
            </a:extLst>
          </p:cNvPr>
          <p:cNvSpPr txBox="1">
            <a:spLocks/>
          </p:cNvSpPr>
          <p:nvPr/>
        </p:nvSpPr>
        <p:spPr>
          <a:xfrm>
            <a:off x="8828088" y="4379972"/>
            <a:ext cx="315912" cy="273050"/>
          </a:xfrm>
          <a:prstGeom prst="ellipse">
            <a:avLst/>
          </a:prstGeom>
          <a:solidFill>
            <a:schemeClr val="accent1">
              <a:lumMod val="75000"/>
              <a:alpha val="70000"/>
            </a:schemeClr>
          </a:solidFill>
        </p:spPr>
        <p:txBody>
          <a:bodyPr lIns="0" tIns="0" rIns="0" bIns="0" anchor="ctr"/>
          <a:lstStyle>
            <a:defPPr>
              <a:defRPr lang="en-US"/>
            </a:defPPr>
            <a:lvl1pPr marL="0" algn="ctr" defTabSz="914400" rtl="0" eaLnBrk="1" latinLnBrk="0" hangingPunct="1">
              <a:defRPr sz="8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6DE70B-2EDC-45BE-BD01-A1A7866CB49D}" type="slidenum">
              <a:rPr lang="en-US" smtClean="0"/>
              <a:pPr/>
              <a:t>10</a:t>
            </a:fld>
            <a:endParaRPr lang="en-US"/>
          </a:p>
        </p:txBody>
      </p:sp>
      <p:grpSp>
        <p:nvGrpSpPr>
          <p:cNvPr id="9" name="Group 8">
            <a:extLst>
              <a:ext uri="{FF2B5EF4-FFF2-40B4-BE49-F238E27FC236}">
                <a16:creationId xmlns:a16="http://schemas.microsoft.com/office/drawing/2014/main" id="{3BE4556C-30C2-4A15-002C-47D363BFF12E}"/>
              </a:ext>
            </a:extLst>
          </p:cNvPr>
          <p:cNvGrpSpPr/>
          <p:nvPr/>
        </p:nvGrpSpPr>
        <p:grpSpPr>
          <a:xfrm>
            <a:off x="4572000" y="2395597"/>
            <a:ext cx="3435011" cy="1744129"/>
            <a:chOff x="4572000" y="2647950"/>
            <a:chExt cx="3435011" cy="1744129"/>
          </a:xfrm>
        </p:grpSpPr>
        <p:sp>
          <p:nvSpPr>
            <p:cNvPr id="10" name="Rectangle 9">
              <a:extLst>
                <a:ext uri="{FF2B5EF4-FFF2-40B4-BE49-F238E27FC236}">
                  <a16:creationId xmlns:a16="http://schemas.microsoft.com/office/drawing/2014/main" id="{278CB4E1-F9A5-123C-12DF-299FF3E84436}"/>
                </a:ext>
              </a:extLst>
            </p:cNvPr>
            <p:cNvSpPr/>
            <p:nvPr/>
          </p:nvSpPr>
          <p:spPr>
            <a:xfrm>
              <a:off x="4572000" y="2647950"/>
              <a:ext cx="762000" cy="807014"/>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9CD994F-0A2E-CB08-9CC3-BA68620AAA1E}"/>
                </a:ext>
              </a:extLst>
            </p:cNvPr>
            <p:cNvCxnSpPr/>
            <p:nvPr/>
          </p:nvCxnSpPr>
          <p:spPr>
            <a:xfrm>
              <a:off x="4794623" y="3449998"/>
              <a:ext cx="0" cy="417152"/>
            </a:xfrm>
            <a:prstGeom prst="line">
              <a:avLst/>
            </a:prstGeom>
            <a:ln w="38100">
              <a:solidFill>
                <a:srgbClr val="FFC000">
                  <a:alpha val="40000"/>
                </a:srgb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6E3CB7C-8CD3-65E4-A7BB-31B8D155793F}"/>
                </a:ext>
              </a:extLst>
            </p:cNvPr>
            <p:cNvSpPr/>
            <p:nvPr/>
          </p:nvSpPr>
          <p:spPr>
            <a:xfrm>
              <a:off x="4572000" y="3751999"/>
              <a:ext cx="3435011" cy="640080"/>
            </a:xfrm>
            <a:prstGeom prst="rect">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numCol="2" spcCol="182880" rtlCol="0" anchor="ctr"/>
            <a:lstStyle/>
            <a:p>
              <a:r>
                <a:rPr lang="en-US" sz="900" b="1" dirty="0">
                  <a:solidFill>
                    <a:schemeClr val="tx1"/>
                  </a:solidFill>
                </a:rPr>
                <a:t>OGT</a:t>
              </a:r>
              <a:r>
                <a:rPr lang="en-US" sz="900" dirty="0">
                  <a:solidFill>
                    <a:schemeClr val="tx1"/>
                  </a:solidFill>
                </a:rPr>
                <a:t> </a:t>
              </a:r>
            </a:p>
            <a:p>
              <a:pPr marL="174625" indent="-112713">
                <a:buFont typeface="Arial" panose="020B0604020202020204" pitchFamily="34" charset="0"/>
                <a:buChar char="•"/>
              </a:pPr>
              <a:r>
                <a:rPr lang="en-US" sz="900" dirty="0">
                  <a:solidFill>
                    <a:srgbClr val="242424"/>
                  </a:solidFill>
                  <a:latin typeface="Arial" panose="020B0604020202020204" pitchFamily="34" charset="0"/>
                  <a:cs typeface="Arial" panose="020B0604020202020204" pitchFamily="34" charset="0"/>
                </a:rPr>
                <a:t>Future central hub</a:t>
              </a:r>
            </a:p>
            <a:p>
              <a:pPr marL="174625" indent="-112713">
                <a:buFont typeface="Arial" panose="020B0604020202020204" pitchFamily="34" charset="0"/>
                <a:buChar char="•"/>
              </a:pPr>
              <a:r>
                <a:rPr lang="en-US" sz="900" dirty="0">
                  <a:solidFill>
                    <a:srgbClr val="242424"/>
                  </a:solidFill>
                  <a:latin typeface="Arial" panose="020B0604020202020204" pitchFamily="34" charset="0"/>
                  <a:cs typeface="Arial" panose="020B0604020202020204" pitchFamily="34" charset="0"/>
                </a:rPr>
                <a:t>Co-location of international and domestic operations</a:t>
              </a:r>
              <a:endParaRPr lang="en-US" sz="900" dirty="0">
                <a:solidFill>
                  <a:schemeClr val="tx1"/>
                </a:solidFill>
              </a:endParaRPr>
            </a:p>
            <a:p>
              <a:pPr marL="61912"/>
              <a:endParaRPr lang="en-US" sz="900" dirty="0">
                <a:solidFill>
                  <a:srgbClr val="242424"/>
                </a:solidFill>
                <a:latin typeface="Arial" panose="020B0604020202020204" pitchFamily="34" charset="0"/>
                <a:cs typeface="Arial" panose="020B0604020202020204" pitchFamily="34" charset="0"/>
              </a:endParaRPr>
            </a:p>
            <a:p>
              <a:pPr marL="174625" indent="-112713">
                <a:buFont typeface="Arial" panose="020B0604020202020204" pitchFamily="34" charset="0"/>
                <a:buChar char="•"/>
              </a:pPr>
              <a:r>
                <a:rPr lang="en-US" sz="900" dirty="0">
                  <a:solidFill>
                    <a:srgbClr val="242424"/>
                  </a:solidFill>
                  <a:latin typeface="Arial" panose="020B0604020202020204" pitchFamily="34" charset="0"/>
                  <a:cs typeface="Arial" panose="020B0604020202020204" pitchFamily="34" charset="0"/>
                </a:rPr>
                <a:t>Modern amenities</a:t>
              </a:r>
            </a:p>
            <a:p>
              <a:pPr marL="174625" indent="-112713">
                <a:buFont typeface="Arial" panose="020B0604020202020204" pitchFamily="34" charset="0"/>
                <a:buChar char="•"/>
              </a:pPr>
              <a:r>
                <a:rPr lang="en-US" sz="900" dirty="0">
                  <a:solidFill>
                    <a:srgbClr val="242424"/>
                  </a:solidFill>
                  <a:latin typeface="Arial" panose="020B0604020202020204" pitchFamily="34" charset="0"/>
                  <a:cs typeface="Arial" panose="020B0604020202020204" pitchFamily="34" charset="0"/>
                </a:rPr>
                <a:t>Improved passenger flow</a:t>
              </a:r>
            </a:p>
          </p:txBody>
        </p:sp>
      </p:grpSp>
      <p:grpSp>
        <p:nvGrpSpPr>
          <p:cNvPr id="13" name="Group 12">
            <a:extLst>
              <a:ext uri="{FF2B5EF4-FFF2-40B4-BE49-F238E27FC236}">
                <a16:creationId xmlns:a16="http://schemas.microsoft.com/office/drawing/2014/main" id="{E000920B-B4BB-3E44-C13D-F6EA5C93EEB4}"/>
              </a:ext>
            </a:extLst>
          </p:cNvPr>
          <p:cNvGrpSpPr/>
          <p:nvPr/>
        </p:nvGrpSpPr>
        <p:grpSpPr>
          <a:xfrm>
            <a:off x="685800" y="1252597"/>
            <a:ext cx="2971800" cy="2019037"/>
            <a:chOff x="685800" y="1504950"/>
            <a:chExt cx="2971800" cy="2019037"/>
          </a:xfrm>
        </p:grpSpPr>
        <p:sp>
          <p:nvSpPr>
            <p:cNvPr id="14" name="Rectangle 13">
              <a:extLst>
                <a:ext uri="{FF2B5EF4-FFF2-40B4-BE49-F238E27FC236}">
                  <a16:creationId xmlns:a16="http://schemas.microsoft.com/office/drawing/2014/main" id="{61A9B97F-D98E-7DC9-40F3-0D192BE7C8E2}"/>
                </a:ext>
              </a:extLst>
            </p:cNvPr>
            <p:cNvSpPr/>
            <p:nvPr/>
          </p:nvSpPr>
          <p:spPr>
            <a:xfrm>
              <a:off x="3175248" y="2524841"/>
              <a:ext cx="482352" cy="999146"/>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C30A436-3671-1E9F-5C2E-C7A190931DBF}"/>
                </a:ext>
              </a:extLst>
            </p:cNvPr>
            <p:cNvCxnSpPr/>
            <p:nvPr/>
          </p:nvCxnSpPr>
          <p:spPr>
            <a:xfrm>
              <a:off x="3276600" y="1853014"/>
              <a:ext cx="0" cy="671827"/>
            </a:xfrm>
            <a:prstGeom prst="line">
              <a:avLst/>
            </a:prstGeom>
            <a:ln w="38100">
              <a:solidFill>
                <a:schemeClr val="accent5">
                  <a:alpha val="4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8DF2C2D-3715-3B03-7106-17C40C0C710E}"/>
                </a:ext>
              </a:extLst>
            </p:cNvPr>
            <p:cNvSpPr/>
            <p:nvPr/>
          </p:nvSpPr>
          <p:spPr>
            <a:xfrm>
              <a:off x="685800" y="1504950"/>
              <a:ext cx="2756759" cy="686719"/>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numCol="1" spcCol="182880" rtlCol="0" anchor="ctr"/>
            <a:lstStyle/>
            <a:p>
              <a:r>
                <a:rPr lang="en-US" sz="900" b="1" dirty="0">
                  <a:solidFill>
                    <a:schemeClr val="bg1"/>
                  </a:solidFill>
                </a:rPr>
                <a:t>Satellite 2 </a:t>
              </a:r>
              <a:endParaRPr lang="en-US" sz="900" dirty="0">
                <a:solidFill>
                  <a:schemeClr val="bg1"/>
                </a:solidFill>
              </a:endParaRPr>
            </a:p>
            <a:p>
              <a:pPr marL="174625" marR="0" indent="-112713" algn="l">
                <a:spcBef>
                  <a:spcPts val="0"/>
                </a:spcBef>
                <a:spcAft>
                  <a:spcPts val="0"/>
                </a:spcAft>
                <a:buFont typeface="Arial" panose="020B0604020202020204" pitchFamily="34" charset="0"/>
                <a:buChar char="•"/>
              </a:pPr>
              <a:r>
                <a:rPr lang="en-US" sz="900" b="0" i="0" dirty="0">
                  <a:solidFill>
                    <a:schemeClr val="bg1"/>
                  </a:solidFill>
                  <a:effectLst/>
                  <a:latin typeface="Arial" panose="020B0604020202020204" pitchFamily="34" charset="0"/>
                  <a:cs typeface="Arial" panose="020B0604020202020204" pitchFamily="34" charset="0"/>
                </a:rPr>
                <a:t>Multi-purpose function for near- and long-term</a:t>
              </a:r>
            </a:p>
            <a:p>
              <a:pPr marL="174625" marR="0" indent="-112713" algn="l">
                <a:spcBef>
                  <a:spcPts val="0"/>
                </a:spcBef>
                <a:spcAft>
                  <a:spcPts val="0"/>
                </a:spcAft>
                <a:buFont typeface="Arial" panose="020B0604020202020204" pitchFamily="34" charset="0"/>
                <a:buChar char="•"/>
              </a:pPr>
              <a:r>
                <a:rPr lang="en-US" sz="900" b="0" i="0" dirty="0">
                  <a:solidFill>
                    <a:schemeClr val="bg1"/>
                  </a:solidFill>
                  <a:effectLst/>
                  <a:latin typeface="Arial" panose="020B0604020202020204" pitchFamily="34" charset="0"/>
                  <a:cs typeface="Arial" panose="020B0604020202020204" pitchFamily="34" charset="0"/>
                </a:rPr>
                <a:t>Enables replacement of Terminal 2</a:t>
              </a:r>
            </a:p>
            <a:p>
              <a:pPr marL="174625" marR="0" indent="-112713" algn="l">
                <a:spcBef>
                  <a:spcPts val="0"/>
                </a:spcBef>
                <a:spcAft>
                  <a:spcPts val="0"/>
                </a:spcAft>
                <a:buFont typeface="Arial" panose="020B0604020202020204" pitchFamily="34" charset="0"/>
                <a:buChar char="•"/>
              </a:pPr>
              <a:r>
                <a:rPr lang="en-US" sz="900" b="0" i="0" dirty="0">
                  <a:solidFill>
                    <a:schemeClr val="bg1"/>
                  </a:solidFill>
                  <a:effectLst/>
                  <a:latin typeface="Arial" panose="020B0604020202020204" pitchFamily="34" charset="0"/>
                  <a:cs typeface="Arial" panose="020B0604020202020204" pitchFamily="34" charset="0"/>
                </a:rPr>
                <a:t>Capacity for future growth</a:t>
              </a:r>
            </a:p>
          </p:txBody>
        </p:sp>
      </p:grpSp>
      <p:grpSp>
        <p:nvGrpSpPr>
          <p:cNvPr id="17" name="Group 16">
            <a:extLst>
              <a:ext uri="{FF2B5EF4-FFF2-40B4-BE49-F238E27FC236}">
                <a16:creationId xmlns:a16="http://schemas.microsoft.com/office/drawing/2014/main" id="{AD794693-1105-9829-B584-B090BF4625AF}"/>
              </a:ext>
            </a:extLst>
          </p:cNvPr>
          <p:cNvGrpSpPr/>
          <p:nvPr/>
        </p:nvGrpSpPr>
        <p:grpSpPr>
          <a:xfrm>
            <a:off x="3624888" y="1252597"/>
            <a:ext cx="2132872" cy="1994210"/>
            <a:chOff x="3624888" y="1504950"/>
            <a:chExt cx="2132872" cy="1994210"/>
          </a:xfrm>
        </p:grpSpPr>
        <p:sp>
          <p:nvSpPr>
            <p:cNvPr id="18" name="Rectangle 17">
              <a:extLst>
                <a:ext uri="{FF2B5EF4-FFF2-40B4-BE49-F238E27FC236}">
                  <a16:creationId xmlns:a16="http://schemas.microsoft.com/office/drawing/2014/main" id="{F56FC521-EF1B-1FE9-040F-3FA38A2D5845}"/>
                </a:ext>
              </a:extLst>
            </p:cNvPr>
            <p:cNvSpPr/>
            <p:nvPr/>
          </p:nvSpPr>
          <p:spPr>
            <a:xfrm>
              <a:off x="3874048" y="2500014"/>
              <a:ext cx="482352" cy="999146"/>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FD70C91-2852-CF43-F9AA-66A5D68B9A91}"/>
                </a:ext>
              </a:extLst>
            </p:cNvPr>
            <p:cNvCxnSpPr/>
            <p:nvPr/>
          </p:nvCxnSpPr>
          <p:spPr>
            <a:xfrm>
              <a:off x="4119282" y="1809750"/>
              <a:ext cx="0" cy="671827"/>
            </a:xfrm>
            <a:prstGeom prst="line">
              <a:avLst/>
            </a:prstGeom>
            <a:ln w="38100">
              <a:solidFill>
                <a:srgbClr val="00263E">
                  <a:alpha val="69804"/>
                </a:srgb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5FC5587-F9F8-9E80-871B-2705DD9E90EC}"/>
                </a:ext>
              </a:extLst>
            </p:cNvPr>
            <p:cNvSpPr/>
            <p:nvPr/>
          </p:nvSpPr>
          <p:spPr>
            <a:xfrm>
              <a:off x="3624888" y="1504950"/>
              <a:ext cx="2132872" cy="686719"/>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Satellite 1 </a:t>
              </a:r>
            </a:p>
            <a:p>
              <a:pPr marL="174625" indent="-112713">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Flexible MARS gates</a:t>
              </a:r>
            </a:p>
            <a:p>
              <a:pPr marL="174625" indent="-112713">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International arrival gates</a:t>
              </a:r>
            </a:p>
            <a:p>
              <a:pPr marL="174625" indent="-112713">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Adjacent to United Airlines hub</a:t>
              </a:r>
            </a:p>
          </p:txBody>
        </p:sp>
      </p:grpSp>
      <p:grpSp>
        <p:nvGrpSpPr>
          <p:cNvPr id="21" name="Group 20">
            <a:extLst>
              <a:ext uri="{FF2B5EF4-FFF2-40B4-BE49-F238E27FC236}">
                <a16:creationId xmlns:a16="http://schemas.microsoft.com/office/drawing/2014/main" id="{75E641F0-D951-21D9-97CB-853CEF18F089}"/>
              </a:ext>
            </a:extLst>
          </p:cNvPr>
          <p:cNvGrpSpPr/>
          <p:nvPr/>
        </p:nvGrpSpPr>
        <p:grpSpPr>
          <a:xfrm>
            <a:off x="1212368" y="2471797"/>
            <a:ext cx="3537179" cy="1676400"/>
            <a:chOff x="1212368" y="2724150"/>
            <a:chExt cx="3537179" cy="1676400"/>
          </a:xfrm>
        </p:grpSpPr>
        <p:sp>
          <p:nvSpPr>
            <p:cNvPr id="22" name="Rectangle 21">
              <a:extLst>
                <a:ext uri="{FF2B5EF4-FFF2-40B4-BE49-F238E27FC236}">
                  <a16:creationId xmlns:a16="http://schemas.microsoft.com/office/drawing/2014/main" id="{78D4FC3B-14EA-C06D-11B0-C67CC587DC46}"/>
                </a:ext>
              </a:extLst>
            </p:cNvPr>
            <p:cNvSpPr/>
            <p:nvPr/>
          </p:nvSpPr>
          <p:spPr>
            <a:xfrm>
              <a:off x="3505200" y="2724150"/>
              <a:ext cx="1244347" cy="295779"/>
            </a:xfrm>
            <a:prstGeom prst="rect">
              <a:avLst/>
            </a:prstGeom>
            <a:noFill/>
            <a:ln w="12700">
              <a:solidFill>
                <a:srgbClr val="FF00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5E557EC4-E571-F42E-43DC-4FE8CF8A6253}"/>
                </a:ext>
              </a:extLst>
            </p:cNvPr>
            <p:cNvCxnSpPr>
              <a:cxnSpLocks/>
            </p:cNvCxnSpPr>
            <p:nvPr/>
          </p:nvCxnSpPr>
          <p:spPr>
            <a:xfrm>
              <a:off x="3733800" y="3019929"/>
              <a:ext cx="0" cy="847221"/>
            </a:xfrm>
            <a:prstGeom prst="line">
              <a:avLst/>
            </a:prstGeom>
            <a:ln w="12700">
              <a:solidFill>
                <a:srgbClr val="FF00FF"/>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E5A8AF0-9080-DCEC-2000-B84E1FB76A9B}"/>
                </a:ext>
              </a:extLst>
            </p:cNvPr>
            <p:cNvSpPr/>
            <p:nvPr/>
          </p:nvSpPr>
          <p:spPr>
            <a:xfrm>
              <a:off x="1212368" y="3760470"/>
              <a:ext cx="3182085" cy="640080"/>
            </a:xfrm>
            <a:prstGeom prst="rect">
              <a:avLst/>
            </a:prstGeom>
            <a:solidFill>
              <a:srgbClr val="FF00FF"/>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numCol="2" spcCol="91440" rtlCol="0" anchor="ctr"/>
            <a:lstStyle/>
            <a:p>
              <a:r>
                <a:rPr lang="en-US" sz="900" b="1" dirty="0">
                  <a:solidFill>
                    <a:schemeClr val="bg1"/>
                  </a:solidFill>
                </a:rPr>
                <a:t>Consolidated Tunnel </a:t>
              </a:r>
            </a:p>
            <a:p>
              <a:pPr marL="174625" indent="-112713">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Backbone of O’Hare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for near-term use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long-term growth</a:t>
              </a:r>
              <a:endParaRPr lang="en-US" sz="900" b="1" dirty="0">
                <a:solidFill>
                  <a:schemeClr val="bg1"/>
                </a:solidFill>
              </a:endParaRPr>
            </a:p>
            <a:p>
              <a:pPr marL="174625" indent="-112713">
                <a:buFont typeface="Arial" panose="020B0604020202020204" pitchFamily="34" charset="0"/>
                <a:buChar char="•"/>
              </a:pPr>
              <a:endParaRPr lang="en-US" sz="900" dirty="0">
                <a:solidFill>
                  <a:schemeClr val="bg1"/>
                </a:solidFill>
                <a:latin typeface="Arial" panose="020B0604020202020204" pitchFamily="34" charset="0"/>
                <a:cs typeface="Arial" panose="020B0604020202020204" pitchFamily="34" charset="0"/>
              </a:endParaRPr>
            </a:p>
            <a:p>
              <a:pPr marL="174625" indent="-112713">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Multi-purpose passenger, baggage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and utility functions</a:t>
              </a:r>
            </a:p>
          </p:txBody>
        </p:sp>
      </p:grpSp>
      <p:grpSp>
        <p:nvGrpSpPr>
          <p:cNvPr id="25" name="Group 24">
            <a:extLst>
              <a:ext uri="{FF2B5EF4-FFF2-40B4-BE49-F238E27FC236}">
                <a16:creationId xmlns:a16="http://schemas.microsoft.com/office/drawing/2014/main" id="{8F9423DC-22B8-5D2E-FBB4-B08240FF069C}"/>
              </a:ext>
            </a:extLst>
          </p:cNvPr>
          <p:cNvGrpSpPr/>
          <p:nvPr/>
        </p:nvGrpSpPr>
        <p:grpSpPr>
          <a:xfrm>
            <a:off x="5940088" y="1139149"/>
            <a:ext cx="2822912" cy="2094648"/>
            <a:chOff x="5940088" y="1391502"/>
            <a:chExt cx="2822912" cy="2094648"/>
          </a:xfrm>
        </p:grpSpPr>
        <p:sp>
          <p:nvSpPr>
            <p:cNvPr id="26" name="Rectangle 25">
              <a:extLst>
                <a:ext uri="{FF2B5EF4-FFF2-40B4-BE49-F238E27FC236}">
                  <a16:creationId xmlns:a16="http://schemas.microsoft.com/office/drawing/2014/main" id="{4DA95A8B-527E-9BC6-D8C6-A95B0D8DE1DA}"/>
                </a:ext>
              </a:extLst>
            </p:cNvPr>
            <p:cNvSpPr/>
            <p:nvPr/>
          </p:nvSpPr>
          <p:spPr>
            <a:xfrm>
              <a:off x="6533945" y="2500014"/>
              <a:ext cx="1949399" cy="986136"/>
            </a:xfrm>
            <a:prstGeom prst="rect">
              <a:avLst/>
            </a:prstGeom>
            <a:no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DA3D9BD-66E2-710B-0031-4290C1FEEFBC}"/>
                </a:ext>
              </a:extLst>
            </p:cNvPr>
            <p:cNvCxnSpPr/>
            <p:nvPr/>
          </p:nvCxnSpPr>
          <p:spPr>
            <a:xfrm>
              <a:off x="7086600" y="1828187"/>
              <a:ext cx="0" cy="671827"/>
            </a:xfrm>
            <a:prstGeom prst="line">
              <a:avLst/>
            </a:prstGeom>
            <a:ln w="38100">
              <a:solidFill>
                <a:schemeClr val="tx1">
                  <a:lumMod val="20000"/>
                  <a:lumOff val="80000"/>
                  <a:alpha val="69804"/>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E5E767C-6BB3-6EF5-A437-C1E21843B0B7}"/>
                </a:ext>
              </a:extLst>
            </p:cNvPr>
            <p:cNvSpPr/>
            <p:nvPr/>
          </p:nvSpPr>
          <p:spPr>
            <a:xfrm>
              <a:off x="5940088" y="1391502"/>
              <a:ext cx="2822912" cy="800168"/>
            </a:xfrm>
            <a:prstGeom prst="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numCol="2" spcCol="91440" rtlCol="0" anchor="ctr"/>
            <a:lstStyle/>
            <a:p>
              <a:r>
                <a:rPr lang="en-US" sz="900" b="1" dirty="0">
                  <a:solidFill>
                    <a:schemeClr val="tx1"/>
                  </a:solidFill>
                </a:rPr>
                <a:t>Terminal 5</a:t>
              </a:r>
              <a:r>
                <a:rPr lang="en-US" sz="900" dirty="0">
                  <a:solidFill>
                    <a:schemeClr val="tx1"/>
                  </a:solidFill>
                </a:rPr>
                <a:t> </a:t>
              </a:r>
            </a:p>
            <a:p>
              <a:pPr marL="174625" indent="-112713">
                <a:buFont typeface="Arial" panose="020B0604020202020204" pitchFamily="34" charset="0"/>
                <a:buChar char="•"/>
              </a:pPr>
              <a:r>
                <a:rPr lang="en-US" sz="900" dirty="0">
                  <a:solidFill>
                    <a:srgbClr val="242424"/>
                  </a:solidFill>
                  <a:latin typeface="Arial" panose="020B0604020202020204" pitchFamily="34" charset="0"/>
                  <a:cs typeface="Arial" panose="020B0604020202020204" pitchFamily="34" charset="0"/>
                </a:rPr>
                <a:t>Increased airport capacity</a:t>
              </a:r>
            </a:p>
            <a:p>
              <a:pPr marL="174625" indent="-112713">
                <a:buFont typeface="Arial" panose="020B0604020202020204" pitchFamily="34" charset="0"/>
                <a:buChar char="•"/>
              </a:pPr>
              <a:r>
                <a:rPr lang="en-US" sz="900" dirty="0">
                  <a:solidFill>
                    <a:srgbClr val="242424"/>
                  </a:solidFill>
                  <a:latin typeface="Arial" panose="020B0604020202020204" pitchFamily="34" charset="0"/>
                  <a:cs typeface="Arial" panose="020B0604020202020204" pitchFamily="34" charset="0"/>
                </a:rPr>
                <a:t>Flexible MARS gates</a:t>
              </a:r>
            </a:p>
            <a:p>
              <a:pPr marL="174625" indent="-112713">
                <a:buFont typeface="Arial" panose="020B0604020202020204" pitchFamily="34" charset="0"/>
                <a:buChar char="•"/>
              </a:pPr>
              <a:endParaRPr lang="en-US" sz="900" dirty="0">
                <a:solidFill>
                  <a:srgbClr val="242424"/>
                </a:solidFill>
                <a:latin typeface="Arial" panose="020B0604020202020204" pitchFamily="34" charset="0"/>
                <a:cs typeface="Arial" panose="020B0604020202020204" pitchFamily="34" charset="0"/>
              </a:endParaRPr>
            </a:p>
            <a:p>
              <a:pPr marL="174625" indent="-112713">
                <a:buFont typeface="Arial" panose="020B0604020202020204" pitchFamily="34" charset="0"/>
                <a:buChar char="•"/>
              </a:pPr>
              <a:endParaRPr lang="en-US" sz="900" dirty="0">
                <a:solidFill>
                  <a:srgbClr val="242424"/>
                </a:solidFill>
                <a:latin typeface="Arial" panose="020B0604020202020204" pitchFamily="34" charset="0"/>
                <a:cs typeface="Arial" panose="020B0604020202020204" pitchFamily="34" charset="0"/>
              </a:endParaRPr>
            </a:p>
            <a:p>
              <a:pPr marL="174625" indent="-112713">
                <a:buFont typeface="Arial" panose="020B0604020202020204" pitchFamily="34" charset="0"/>
                <a:buChar char="•"/>
              </a:pPr>
              <a:r>
                <a:rPr lang="en-US" sz="900" dirty="0">
                  <a:solidFill>
                    <a:srgbClr val="242424"/>
                  </a:solidFill>
                  <a:latin typeface="Arial" panose="020B0604020202020204" pitchFamily="34" charset="0"/>
                  <a:cs typeface="Arial" panose="020B0604020202020204" pitchFamily="34" charset="0"/>
                </a:rPr>
                <a:t>Co-location of Delta </a:t>
              </a:r>
              <a:br>
                <a:rPr lang="en-US" sz="900" dirty="0">
                  <a:solidFill>
                    <a:srgbClr val="242424"/>
                  </a:solidFill>
                  <a:latin typeface="Arial" panose="020B0604020202020204" pitchFamily="34" charset="0"/>
                  <a:cs typeface="Arial" panose="020B0604020202020204" pitchFamily="34" charset="0"/>
                </a:rPr>
              </a:br>
              <a:r>
                <a:rPr lang="en-US" sz="900" dirty="0">
                  <a:solidFill>
                    <a:srgbClr val="242424"/>
                  </a:solidFill>
                  <a:latin typeface="Arial" panose="020B0604020202020204" pitchFamily="34" charset="0"/>
                  <a:cs typeface="Arial" panose="020B0604020202020204" pitchFamily="34" charset="0"/>
                </a:rPr>
                <a:t>and </a:t>
              </a:r>
              <a:r>
                <a:rPr lang="en-US" sz="900" dirty="0" err="1">
                  <a:solidFill>
                    <a:srgbClr val="242424"/>
                  </a:solidFill>
                  <a:latin typeface="Arial" panose="020B0604020202020204" pitchFamily="34" charset="0"/>
                  <a:cs typeface="Arial" panose="020B0604020202020204" pitchFamily="34" charset="0"/>
                </a:rPr>
                <a:t>Skyteam</a:t>
              </a:r>
              <a:r>
                <a:rPr lang="en-US" sz="900" dirty="0">
                  <a:solidFill>
                    <a:srgbClr val="242424"/>
                  </a:solidFill>
                  <a:latin typeface="Arial" panose="020B0604020202020204" pitchFamily="34" charset="0"/>
                  <a:cs typeface="Arial" panose="020B0604020202020204" pitchFamily="34" charset="0"/>
                </a:rPr>
                <a:t> Alliance</a:t>
              </a:r>
            </a:p>
            <a:p>
              <a:pPr marL="174625" indent="-112713">
                <a:buFont typeface="Arial" panose="020B0604020202020204" pitchFamily="34" charset="0"/>
                <a:buChar char="•"/>
              </a:pPr>
              <a:r>
                <a:rPr lang="en-US" sz="900" dirty="0">
                  <a:solidFill>
                    <a:srgbClr val="242424"/>
                  </a:solidFill>
                  <a:latin typeface="Arial" panose="020B0604020202020204" pitchFamily="34" charset="0"/>
                  <a:cs typeface="Arial" panose="020B0604020202020204" pitchFamily="34" charset="0"/>
                </a:rPr>
                <a:t>Important for local passenger traffic</a:t>
              </a:r>
              <a:endParaRPr lang="en-US" sz="900" dirty="0">
                <a:solidFill>
                  <a:schemeClr val="tx1"/>
                </a:solidFill>
              </a:endParaRPr>
            </a:p>
          </p:txBody>
        </p:sp>
      </p:grpSp>
      <p:sp>
        <p:nvSpPr>
          <p:cNvPr id="29" name="Footer Placeholder 3">
            <a:extLst>
              <a:ext uri="{FF2B5EF4-FFF2-40B4-BE49-F238E27FC236}">
                <a16:creationId xmlns:a16="http://schemas.microsoft.com/office/drawing/2014/main" id="{067F6A40-0497-9981-E5D0-1974F6A94288}"/>
              </a:ext>
            </a:extLst>
          </p:cNvPr>
          <p:cNvSpPr txBox="1">
            <a:spLocks/>
          </p:cNvSpPr>
          <p:nvPr/>
        </p:nvSpPr>
        <p:spPr>
          <a:xfrm>
            <a:off x="2542310" y="4779839"/>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spTree>
    <p:extLst>
      <p:ext uri="{BB962C8B-B14F-4D97-AF65-F5344CB8AC3E}">
        <p14:creationId xmlns:p14="http://schemas.microsoft.com/office/powerpoint/2010/main" val="2927318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F54F28-9B0C-FFDF-9799-800158A1F98C}"/>
              </a:ext>
            </a:extLst>
          </p:cNvPr>
          <p:cNvSpPr/>
          <p:nvPr/>
        </p:nvSpPr>
        <p:spPr>
          <a:xfrm>
            <a:off x="0" y="0"/>
            <a:ext cx="9144000" cy="5143500"/>
          </a:xfrm>
          <a:prstGeom prst="rect">
            <a:avLst/>
          </a:prstGeom>
          <a:gradFill>
            <a:gsLst>
              <a:gs pos="64000">
                <a:schemeClr val="bg1">
                  <a:lumMod val="95000"/>
                </a:schemeClr>
              </a:gs>
              <a:gs pos="99000">
                <a:schemeClr val="bg1">
                  <a:lumMod val="65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3" descr="An aerial view of airplanes at an airport&#10;&#10;Description automatically generated">
            <a:extLst>
              <a:ext uri="{FF2B5EF4-FFF2-40B4-BE49-F238E27FC236}">
                <a16:creationId xmlns:a16="http://schemas.microsoft.com/office/drawing/2014/main" id="{BCCEECB0-79DE-EAA0-4523-1848DC3B2D30}"/>
              </a:ext>
            </a:extLst>
          </p:cNvPr>
          <p:cNvPicPr>
            <a:picLocks noChangeAspect="1"/>
          </p:cNvPicPr>
          <p:nvPr/>
        </p:nvPicPr>
        <p:blipFill rotWithShape="1">
          <a:blip r:embed="rId3">
            <a:extLst>
              <a:ext uri="{28A0092B-C50C-407E-A947-70E740481C1C}">
                <a14:useLocalDpi xmlns:a14="http://schemas.microsoft.com/office/drawing/2010/main" val="0"/>
              </a:ext>
            </a:extLst>
          </a:blip>
          <a:srcRect l="-17" t="32744" r="17" b="-4586"/>
          <a:stretch/>
        </p:blipFill>
        <p:spPr>
          <a:xfrm>
            <a:off x="0" y="1200238"/>
            <a:ext cx="9142413" cy="4254646"/>
          </a:xfrm>
          <a:prstGeom prst="rect">
            <a:avLst/>
          </a:prstGeom>
        </p:spPr>
      </p:pic>
      <p:sp>
        <p:nvSpPr>
          <p:cNvPr id="13" name="Rectangle 12">
            <a:extLst>
              <a:ext uri="{FF2B5EF4-FFF2-40B4-BE49-F238E27FC236}">
                <a16:creationId xmlns:a16="http://schemas.microsoft.com/office/drawing/2014/main" id="{966D2E76-9920-E446-3DBD-E38CA1C4B07C}"/>
              </a:ext>
            </a:extLst>
          </p:cNvPr>
          <p:cNvSpPr/>
          <p:nvPr/>
        </p:nvSpPr>
        <p:spPr>
          <a:xfrm>
            <a:off x="0" y="0"/>
            <a:ext cx="9144000" cy="1673817"/>
          </a:xfrm>
          <a:prstGeom prst="rect">
            <a:avLst/>
          </a:prstGeom>
          <a:gradFill>
            <a:gsLst>
              <a:gs pos="64000">
                <a:schemeClr val="bg1">
                  <a:lumMod val="95000"/>
                </a:schemeClr>
              </a:gs>
              <a:gs pos="99000">
                <a:schemeClr val="bg1">
                  <a:lumMod val="65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672F2D5-0EF9-95D9-FCC2-CC80843CA48D}"/>
              </a:ext>
            </a:extLst>
          </p:cNvPr>
          <p:cNvSpPr>
            <a:spLocks noGrp="1"/>
          </p:cNvSpPr>
          <p:nvPr>
            <p:ph type="title" idx="4294967295"/>
          </p:nvPr>
        </p:nvSpPr>
        <p:spPr>
          <a:xfrm>
            <a:off x="489677" y="486596"/>
            <a:ext cx="6562052" cy="1289919"/>
          </a:xfrm>
          <a:prstGeom prst="rect">
            <a:avLst/>
          </a:prstGeom>
        </p:spPr>
        <p:txBody>
          <a:bodyPr>
            <a:normAutofit/>
          </a:bodyPr>
          <a:lstStyle/>
          <a:p>
            <a:pPr>
              <a:lnSpc>
                <a:spcPct val="100000"/>
              </a:lnSpc>
            </a:pPr>
            <a:r>
              <a:rPr lang="en-US" sz="2400" b="1" cap="none" dirty="0">
                <a:solidFill>
                  <a:schemeClr val="tx1"/>
                </a:solidFill>
              </a:rPr>
              <a:t>The Terminal 3 Improvements Project  Received $90 Million in BIL ATP</a:t>
            </a:r>
          </a:p>
        </p:txBody>
      </p:sp>
    </p:spTree>
    <p:extLst>
      <p:ext uri="{BB962C8B-B14F-4D97-AF65-F5344CB8AC3E}">
        <p14:creationId xmlns:p14="http://schemas.microsoft.com/office/powerpoint/2010/main" val="105003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E7358E-4975-4058-96A3-B1BEE7DB9259}"/>
              </a:ext>
            </a:extLst>
          </p:cNvPr>
          <p:cNvSpPr/>
          <p:nvPr/>
        </p:nvSpPr>
        <p:spPr>
          <a:xfrm>
            <a:off x="0" y="9892"/>
            <a:ext cx="4419598" cy="46192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400">
              <a:solidFill>
                <a:prstClr val="white"/>
              </a:solidFill>
              <a:latin typeface="Arial"/>
            </a:endParaRPr>
          </a:p>
        </p:txBody>
      </p:sp>
      <p:pic>
        <p:nvPicPr>
          <p:cNvPr id="48" name="Picture 47">
            <a:extLst>
              <a:ext uri="{FF2B5EF4-FFF2-40B4-BE49-F238E27FC236}">
                <a16:creationId xmlns:a16="http://schemas.microsoft.com/office/drawing/2014/main" id="{10B57CBC-2A5B-882D-6467-B10B385E7FD8}"/>
              </a:ext>
            </a:extLst>
          </p:cNvPr>
          <p:cNvPicPr>
            <a:picLocks noChangeAspect="1"/>
          </p:cNvPicPr>
          <p:nvPr/>
        </p:nvPicPr>
        <p:blipFill rotWithShape="1">
          <a:blip r:embed="rId3"/>
          <a:srcRect l="293" t="13259" r="11095" b="10972"/>
          <a:stretch/>
        </p:blipFill>
        <p:spPr>
          <a:xfrm>
            <a:off x="0" y="2839393"/>
            <a:ext cx="3740284" cy="1814747"/>
          </a:xfrm>
          <a:prstGeom prst="rect">
            <a:avLst/>
          </a:prstGeom>
        </p:spPr>
      </p:pic>
      <p:pic>
        <p:nvPicPr>
          <p:cNvPr id="41" name="Picture 40" descr="A long shot of a white building&#10;&#10;Description automatically generated">
            <a:extLst>
              <a:ext uri="{FF2B5EF4-FFF2-40B4-BE49-F238E27FC236}">
                <a16:creationId xmlns:a16="http://schemas.microsoft.com/office/drawing/2014/main" id="{B62858EB-5270-40CF-B9B5-193735F312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792" r="650" b="331"/>
          <a:stretch/>
        </p:blipFill>
        <p:spPr>
          <a:xfrm>
            <a:off x="3787922" y="5519"/>
            <a:ext cx="5356078" cy="4648622"/>
          </a:xfrm>
          <a:prstGeom prst="rect">
            <a:avLst/>
          </a:prstGeom>
        </p:spPr>
      </p:pic>
      <p:sp>
        <p:nvSpPr>
          <p:cNvPr id="2" name="Title 1">
            <a:extLst>
              <a:ext uri="{FF2B5EF4-FFF2-40B4-BE49-F238E27FC236}">
                <a16:creationId xmlns:a16="http://schemas.microsoft.com/office/drawing/2014/main" id="{E9D33494-A7EF-4B21-8CE7-7398B9142CD6}"/>
              </a:ext>
            </a:extLst>
          </p:cNvPr>
          <p:cNvSpPr>
            <a:spLocks noGrp="1"/>
          </p:cNvSpPr>
          <p:nvPr>
            <p:ph type="title"/>
          </p:nvPr>
        </p:nvSpPr>
        <p:spPr>
          <a:xfrm>
            <a:off x="170330" y="161364"/>
            <a:ext cx="4207332" cy="857250"/>
          </a:xfrm>
        </p:spPr>
        <p:txBody>
          <a:bodyPr>
            <a:normAutofit/>
          </a:bodyPr>
          <a:lstStyle/>
          <a:p>
            <a:r>
              <a:rPr lang="en-US" dirty="0">
                <a:solidFill>
                  <a:schemeClr val="bg1"/>
                </a:solidFill>
              </a:rPr>
              <a:t>Terminal 5 Expansion</a:t>
            </a:r>
            <a:br>
              <a:rPr lang="en-US" dirty="0">
                <a:solidFill>
                  <a:schemeClr val="bg1"/>
                </a:solidFill>
              </a:rPr>
            </a:br>
            <a:endParaRPr lang="en-US" b="1" dirty="0"/>
          </a:p>
        </p:txBody>
      </p:sp>
      <p:sp>
        <p:nvSpPr>
          <p:cNvPr id="6" name="Footer Placeholder 19">
            <a:extLst>
              <a:ext uri="{FF2B5EF4-FFF2-40B4-BE49-F238E27FC236}">
                <a16:creationId xmlns:a16="http://schemas.microsoft.com/office/drawing/2014/main" id="{2DAC0F55-4EB2-B8B9-B15B-7C9FDD4680EE}"/>
              </a:ext>
            </a:extLst>
          </p:cNvPr>
          <p:cNvSpPr>
            <a:spLocks noGrp="1"/>
          </p:cNvSpPr>
          <p:nvPr>
            <p:ph type="ftr" sz="quarter" idx="10"/>
          </p:nvPr>
        </p:nvSpPr>
        <p:spPr/>
        <p:txBody>
          <a:bodyPr/>
          <a:lstStyle/>
          <a:p>
            <a:pPr lvl="1" algn="r"/>
            <a:r>
              <a:rPr lang="en-US" sz="800" dirty="0">
                <a:solidFill>
                  <a:schemeClr val="bg1"/>
                </a:solidFill>
              </a:rPr>
              <a:t>CONSTRUCTION SUMMIT 2024</a:t>
            </a:r>
          </a:p>
        </p:txBody>
      </p:sp>
      <p:sp>
        <p:nvSpPr>
          <p:cNvPr id="7" name="Slide Number Placeholder 6">
            <a:extLst>
              <a:ext uri="{FF2B5EF4-FFF2-40B4-BE49-F238E27FC236}">
                <a16:creationId xmlns:a16="http://schemas.microsoft.com/office/drawing/2014/main" id="{5A62F76E-4FD8-B1FE-2B39-133EBD7ADAB2}"/>
              </a:ext>
            </a:extLst>
          </p:cNvPr>
          <p:cNvSpPr>
            <a:spLocks noGrp="1"/>
          </p:cNvSpPr>
          <p:nvPr>
            <p:ph type="sldNum" sz="quarter" idx="11"/>
          </p:nvPr>
        </p:nvSpPr>
        <p:spPr/>
        <p:txBody>
          <a:bodyPr/>
          <a:lstStyle/>
          <a:p>
            <a:pPr defTabSz="914378">
              <a:defRPr/>
            </a:pPr>
            <a:fld id="{2B6DE70B-2EDC-45BE-BD01-A1A7866CB49D}" type="slidenum">
              <a:rPr lang="en-US">
                <a:latin typeface="Arial"/>
              </a:rPr>
              <a:pPr defTabSz="914378">
                <a:defRPr/>
              </a:pPr>
              <a:t>12</a:t>
            </a:fld>
            <a:endParaRPr lang="en-US">
              <a:latin typeface="Arial"/>
            </a:endParaRPr>
          </a:p>
        </p:txBody>
      </p:sp>
      <p:sp>
        <p:nvSpPr>
          <p:cNvPr id="21" name="Content Placeholder 14">
            <a:extLst>
              <a:ext uri="{FF2B5EF4-FFF2-40B4-BE49-F238E27FC236}">
                <a16:creationId xmlns:a16="http://schemas.microsoft.com/office/drawing/2014/main" id="{A5682DDB-E40E-F61D-27D3-DF6E925FFD5B}"/>
              </a:ext>
            </a:extLst>
          </p:cNvPr>
          <p:cNvSpPr txBox="1">
            <a:spLocks/>
          </p:cNvSpPr>
          <p:nvPr/>
        </p:nvSpPr>
        <p:spPr>
          <a:xfrm>
            <a:off x="267943" y="752875"/>
            <a:ext cx="4207536" cy="2162615"/>
          </a:xfrm>
          <a:prstGeom prst="rect">
            <a:avLst/>
          </a:prstGeom>
        </p:spPr>
        <p:txBody>
          <a:bodyPr vert="horz" lIns="91440" tIns="45720" rIns="91440" bIns="45720" rtlCol="0">
            <a:normAutofit/>
          </a:bodyPr>
          <a:lstStyle>
            <a:lvl1pPr marL="174621" indent="-174621" algn="l" defTabSz="914378" rtl="0" eaLnBrk="1" latinLnBrk="0" hangingPunct="1">
              <a:spcBef>
                <a:spcPts val="650"/>
              </a:spcBef>
              <a:buFont typeface="Arial" panose="020B0604020202020204" pitchFamily="34" charset="0"/>
              <a:buChar char="•"/>
              <a:defRPr sz="1400" kern="1200">
                <a:solidFill>
                  <a:srgbClr val="FFFFFF"/>
                </a:solidFill>
                <a:latin typeface="+mn-lt"/>
                <a:ea typeface="+mn-ea"/>
                <a:cs typeface="+mn-cs"/>
              </a:defRPr>
            </a:lvl1pPr>
            <a:lvl2pPr marL="517512" indent="-228594" algn="l" defTabSz="914378" rtl="0" eaLnBrk="1" latinLnBrk="0" hangingPunct="1">
              <a:spcBef>
                <a:spcPts val="500"/>
              </a:spcBef>
              <a:buFont typeface="Arial" panose="020B0604020202020204" pitchFamily="34" charset="0"/>
              <a:buChar char="–"/>
              <a:defRPr sz="1400" kern="1200">
                <a:solidFill>
                  <a:srgbClr val="FFFFFF"/>
                </a:solidFill>
                <a:latin typeface="+mn-lt"/>
                <a:ea typeface="+mn-ea"/>
                <a:cs typeface="+mn-cs"/>
              </a:defRPr>
            </a:lvl2pPr>
            <a:lvl3pPr marL="800080" indent="-174621" algn="l" defTabSz="914378" rtl="0" eaLnBrk="1" latinLnBrk="0" hangingPunct="1">
              <a:spcBef>
                <a:spcPts val="500"/>
              </a:spcBef>
              <a:buFont typeface="Arial" panose="020B0604020202020204" pitchFamily="34" charset="0"/>
              <a:buChar char="•"/>
              <a:defRPr sz="1400" kern="1200">
                <a:solidFill>
                  <a:srgbClr val="FFFFFF"/>
                </a:solidFill>
                <a:latin typeface="+mn-lt"/>
                <a:ea typeface="+mn-ea"/>
                <a:cs typeface="+mn-cs"/>
              </a:defRPr>
            </a:lvl3pPr>
            <a:lvl4pPr marL="1088998" indent="-174621" algn="l" defTabSz="914378" rtl="0" eaLnBrk="1" latinLnBrk="0" hangingPunct="1">
              <a:spcBef>
                <a:spcPts val="500"/>
              </a:spcBef>
              <a:buFont typeface="Arial" panose="020B0604020202020204" pitchFamily="34" charset="0"/>
              <a:buChar char="–"/>
              <a:defRPr sz="1400" kern="1200">
                <a:solidFill>
                  <a:srgbClr val="FFFFFF"/>
                </a:solidFill>
                <a:latin typeface="+mn-lt"/>
                <a:ea typeface="+mn-ea"/>
                <a:cs typeface="+mn-cs"/>
              </a:defRPr>
            </a:lvl4pPr>
            <a:lvl5pPr marL="1546187" indent="-228594" algn="l" defTabSz="914378" rtl="0" eaLnBrk="1" latinLnBrk="0" hangingPunct="1">
              <a:spcBef>
                <a:spcPts val="500"/>
              </a:spcBef>
              <a:buFont typeface="Arial" panose="020B0604020202020204" pitchFamily="34" charset="0"/>
              <a:buChar char="»"/>
              <a:defRPr sz="1400" kern="1200">
                <a:solidFill>
                  <a:srgbClr val="FFFFFF"/>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37147" indent="-137147" defTabSz="914310">
              <a:spcBef>
                <a:spcPts val="600"/>
              </a:spcBef>
              <a:defRPr/>
            </a:pPr>
            <a:r>
              <a:rPr lang="en-US" sz="1200" dirty="0">
                <a:solidFill>
                  <a:prstClr val="white"/>
                </a:solidFill>
                <a:latin typeface="Arial"/>
              </a:rPr>
              <a:t>10 additional gates</a:t>
            </a:r>
          </a:p>
          <a:p>
            <a:pPr marL="137147" indent="-137147" defTabSz="914310">
              <a:spcBef>
                <a:spcPts val="600"/>
              </a:spcBef>
              <a:defRPr/>
            </a:pPr>
            <a:r>
              <a:rPr lang="en-US" sz="1200" dirty="0">
                <a:solidFill>
                  <a:prstClr val="white"/>
                </a:solidFill>
                <a:latin typeface="Arial"/>
              </a:rPr>
              <a:t>350,000 additional square feet</a:t>
            </a:r>
          </a:p>
          <a:p>
            <a:pPr marL="137147" indent="-137147" defTabSz="914310">
              <a:spcBef>
                <a:spcPts val="600"/>
              </a:spcBef>
              <a:defRPr/>
            </a:pPr>
            <a:r>
              <a:rPr lang="en-US" sz="1200" dirty="0">
                <a:solidFill>
                  <a:prstClr val="white"/>
                </a:solidFill>
                <a:latin typeface="Arial"/>
              </a:rPr>
              <a:t>Expanded core area for additional amenities</a:t>
            </a:r>
          </a:p>
          <a:p>
            <a:pPr marL="137147" indent="-137147" defTabSz="914310">
              <a:spcBef>
                <a:spcPts val="600"/>
              </a:spcBef>
              <a:defRPr/>
            </a:pPr>
            <a:r>
              <a:rPr lang="en-US" sz="1200" dirty="0">
                <a:solidFill>
                  <a:prstClr val="white"/>
                </a:solidFill>
                <a:latin typeface="Arial"/>
              </a:rPr>
              <a:t>New 22,000 square-foot Delta Sky Lounge</a:t>
            </a:r>
          </a:p>
          <a:p>
            <a:pPr marL="137147" indent="-137147" defTabSz="914310">
              <a:spcBef>
                <a:spcPts val="600"/>
              </a:spcBef>
              <a:defRPr/>
            </a:pPr>
            <a:r>
              <a:rPr lang="en-US" sz="1200" dirty="0">
                <a:solidFill>
                  <a:prstClr val="white"/>
                </a:solidFill>
                <a:latin typeface="Arial"/>
              </a:rPr>
              <a:t>Reconfigured international arrivals facility and </a:t>
            </a:r>
            <a:br>
              <a:rPr lang="en-US" sz="1200" dirty="0">
                <a:solidFill>
                  <a:prstClr val="white"/>
                </a:solidFill>
                <a:latin typeface="Arial"/>
              </a:rPr>
            </a:br>
            <a:r>
              <a:rPr lang="en-US" sz="1200" dirty="0">
                <a:solidFill>
                  <a:prstClr val="white"/>
                </a:solidFill>
                <a:latin typeface="Arial"/>
              </a:rPr>
              <a:t>security checkpoint</a:t>
            </a:r>
          </a:p>
          <a:p>
            <a:pPr marL="137147" indent="-137147" defTabSz="914310">
              <a:spcBef>
                <a:spcPts val="600"/>
              </a:spcBef>
              <a:defRPr/>
            </a:pPr>
            <a:r>
              <a:rPr lang="en-US" sz="1200" dirty="0">
                <a:solidFill>
                  <a:prstClr val="white"/>
                </a:solidFill>
                <a:latin typeface="Arial"/>
              </a:rPr>
              <a:t>Baggage handling system to increase </a:t>
            </a:r>
            <a:br>
              <a:rPr lang="en-US" sz="1200" dirty="0">
                <a:solidFill>
                  <a:prstClr val="white"/>
                </a:solidFill>
                <a:latin typeface="Arial"/>
              </a:rPr>
            </a:br>
            <a:r>
              <a:rPr lang="en-US" sz="1200" dirty="0">
                <a:solidFill>
                  <a:prstClr val="white"/>
                </a:solidFill>
                <a:latin typeface="Arial"/>
              </a:rPr>
              <a:t>throughput capacity to be completed this year</a:t>
            </a:r>
          </a:p>
          <a:p>
            <a:pPr marL="137147" indent="-137147" defTabSz="914310">
              <a:spcBef>
                <a:spcPts val="600"/>
              </a:spcBef>
              <a:defRPr/>
            </a:pPr>
            <a:endParaRPr lang="en-US" sz="1200" dirty="0">
              <a:solidFill>
                <a:prstClr val="white"/>
              </a:solidFill>
              <a:latin typeface="Arial"/>
            </a:endParaRPr>
          </a:p>
        </p:txBody>
      </p:sp>
      <p:sp>
        <p:nvSpPr>
          <p:cNvPr id="24" name="Footer Placeholder 1">
            <a:extLst>
              <a:ext uri="{FF2B5EF4-FFF2-40B4-BE49-F238E27FC236}">
                <a16:creationId xmlns:a16="http://schemas.microsoft.com/office/drawing/2014/main" id="{3957F2C4-7DC5-A2E1-E409-9999F2A66C07}"/>
              </a:ext>
            </a:extLst>
          </p:cNvPr>
          <p:cNvSpPr txBox="1">
            <a:spLocks/>
          </p:cNvSpPr>
          <p:nvPr/>
        </p:nvSpPr>
        <p:spPr>
          <a:xfrm>
            <a:off x="2939822" y="4767096"/>
            <a:ext cx="3581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78">
              <a:defRPr/>
            </a:pPr>
            <a:endParaRPr lang="en-US" sz="800" cap="all">
              <a:solidFill>
                <a:srgbClr val="FFFFFF"/>
              </a:solidFill>
              <a:latin typeface="Arial"/>
            </a:endParaRPr>
          </a:p>
        </p:txBody>
      </p:sp>
      <p:pic>
        <p:nvPicPr>
          <p:cNvPr id="8" name="Picture 7" descr="A picture containing indoor&#10;&#10;Description automatically generated">
            <a:extLst>
              <a:ext uri="{FF2B5EF4-FFF2-40B4-BE49-F238E27FC236}">
                <a16:creationId xmlns:a16="http://schemas.microsoft.com/office/drawing/2014/main" id="{A8494F88-E752-27EA-841C-DBF76DC4FB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4550" y="-102119"/>
            <a:ext cx="4914216" cy="3282696"/>
          </a:xfrm>
          <a:prstGeom prst="rect">
            <a:avLst/>
          </a:prstGeom>
        </p:spPr>
      </p:pic>
      <p:pic>
        <p:nvPicPr>
          <p:cNvPr id="10" name="Picture 9" descr="A picture containing several&#10;&#10;Description automatically generated">
            <a:extLst>
              <a:ext uri="{FF2B5EF4-FFF2-40B4-BE49-F238E27FC236}">
                <a16:creationId xmlns:a16="http://schemas.microsoft.com/office/drawing/2014/main" id="{18963321-03B2-E306-A8D4-A0B2141B62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3882" y="3250024"/>
            <a:ext cx="1995282" cy="1379125"/>
          </a:xfrm>
          <a:prstGeom prst="rect">
            <a:avLst/>
          </a:prstGeom>
        </p:spPr>
      </p:pic>
      <p:pic>
        <p:nvPicPr>
          <p:cNvPr id="12" name="Picture 11" descr="A picture containing floor, indoor, area, several&#10;&#10;Description automatically generated">
            <a:extLst>
              <a:ext uri="{FF2B5EF4-FFF2-40B4-BE49-F238E27FC236}">
                <a16:creationId xmlns:a16="http://schemas.microsoft.com/office/drawing/2014/main" id="{F6BD4409-BEFB-5B66-CE8A-D665D4551F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84938" y="3252515"/>
            <a:ext cx="2653346" cy="1380744"/>
          </a:xfrm>
          <a:prstGeom prst="rect">
            <a:avLst/>
          </a:prstGeom>
        </p:spPr>
      </p:pic>
      <p:grpSp>
        <p:nvGrpSpPr>
          <p:cNvPr id="5" name="Group 4">
            <a:extLst>
              <a:ext uri="{FF2B5EF4-FFF2-40B4-BE49-F238E27FC236}">
                <a16:creationId xmlns:a16="http://schemas.microsoft.com/office/drawing/2014/main" id="{E56E7935-A26C-9607-44F3-7B4D51A0A611}"/>
              </a:ext>
            </a:extLst>
          </p:cNvPr>
          <p:cNvGrpSpPr/>
          <p:nvPr/>
        </p:nvGrpSpPr>
        <p:grpSpPr>
          <a:xfrm>
            <a:off x="292101" y="833220"/>
            <a:ext cx="137160" cy="137160"/>
            <a:chOff x="584370" y="3274406"/>
            <a:chExt cx="173736" cy="173736"/>
          </a:xfrm>
          <a:solidFill>
            <a:srgbClr val="70AD47"/>
          </a:solidFill>
        </p:grpSpPr>
        <p:sp>
          <p:nvSpPr>
            <p:cNvPr id="9" name="Oval 8">
              <a:extLst>
                <a:ext uri="{FF2B5EF4-FFF2-40B4-BE49-F238E27FC236}">
                  <a16:creationId xmlns:a16="http://schemas.microsoft.com/office/drawing/2014/main" id="{F472552E-16D6-7B86-480D-FB2371E866AD}"/>
                </a:ext>
              </a:extLst>
            </p:cNvPr>
            <p:cNvSpPr/>
            <p:nvPr/>
          </p:nvSpPr>
          <p:spPr>
            <a:xfrm>
              <a:off x="584370" y="3274406"/>
              <a:ext cx="173736" cy="173736"/>
            </a:xfrm>
            <a:prstGeom prst="ellipse">
              <a:avLst/>
            </a:prstGeom>
            <a:grpFill/>
            <a:ln w="1270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prstClr val="white"/>
                </a:solidFill>
                <a:latin typeface="Arial"/>
              </a:endParaRPr>
            </a:p>
          </p:txBody>
        </p:sp>
        <p:pic>
          <p:nvPicPr>
            <p:cNvPr id="11" name="Picture 10">
              <a:extLst>
                <a:ext uri="{FF2B5EF4-FFF2-40B4-BE49-F238E27FC236}">
                  <a16:creationId xmlns:a16="http://schemas.microsoft.com/office/drawing/2014/main" id="{A98895A9-81FD-4442-D9C6-E1808ED88E58}"/>
                </a:ext>
              </a:extLst>
            </p:cNvPr>
            <p:cNvPicPr>
              <a:picLocks noChangeAspect="1"/>
            </p:cNvPicPr>
            <p:nvPr/>
          </p:nvPicPr>
          <p:blipFill>
            <a:blip r:embed="rId8">
              <a:biLevel thresh="25000"/>
            </a:blip>
            <a:stretch>
              <a:fillRect/>
            </a:stretch>
          </p:blipFill>
          <p:spPr>
            <a:xfrm>
              <a:off x="618042" y="3324426"/>
              <a:ext cx="106877" cy="85765"/>
            </a:xfrm>
            <a:prstGeom prst="rect">
              <a:avLst/>
            </a:prstGeom>
            <a:grpFill/>
            <a:ln>
              <a:solidFill>
                <a:srgbClr val="70AD47"/>
              </a:solidFill>
            </a:ln>
          </p:spPr>
        </p:pic>
      </p:grpSp>
      <p:grpSp>
        <p:nvGrpSpPr>
          <p:cNvPr id="13" name="Group 12">
            <a:extLst>
              <a:ext uri="{FF2B5EF4-FFF2-40B4-BE49-F238E27FC236}">
                <a16:creationId xmlns:a16="http://schemas.microsoft.com/office/drawing/2014/main" id="{0BAC15B3-F626-D347-A48E-A084B5C55701}"/>
              </a:ext>
            </a:extLst>
          </p:cNvPr>
          <p:cNvGrpSpPr/>
          <p:nvPr/>
        </p:nvGrpSpPr>
        <p:grpSpPr>
          <a:xfrm>
            <a:off x="292101" y="1087818"/>
            <a:ext cx="137160" cy="137160"/>
            <a:chOff x="584370" y="3274406"/>
            <a:chExt cx="173736" cy="173736"/>
          </a:xfrm>
          <a:solidFill>
            <a:srgbClr val="70AD47"/>
          </a:solidFill>
        </p:grpSpPr>
        <p:sp>
          <p:nvSpPr>
            <p:cNvPr id="14" name="Oval 13">
              <a:extLst>
                <a:ext uri="{FF2B5EF4-FFF2-40B4-BE49-F238E27FC236}">
                  <a16:creationId xmlns:a16="http://schemas.microsoft.com/office/drawing/2014/main" id="{E13620D9-AEDC-2290-6F28-058BE3FB490C}"/>
                </a:ext>
              </a:extLst>
            </p:cNvPr>
            <p:cNvSpPr/>
            <p:nvPr/>
          </p:nvSpPr>
          <p:spPr>
            <a:xfrm>
              <a:off x="584370" y="3274406"/>
              <a:ext cx="173736" cy="173736"/>
            </a:xfrm>
            <a:prstGeom prst="ellipse">
              <a:avLst/>
            </a:prstGeom>
            <a:grpFill/>
            <a:ln w="1270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prstClr val="white"/>
                </a:solidFill>
                <a:latin typeface="Arial"/>
              </a:endParaRPr>
            </a:p>
          </p:txBody>
        </p:sp>
        <p:pic>
          <p:nvPicPr>
            <p:cNvPr id="15" name="Picture 14">
              <a:extLst>
                <a:ext uri="{FF2B5EF4-FFF2-40B4-BE49-F238E27FC236}">
                  <a16:creationId xmlns:a16="http://schemas.microsoft.com/office/drawing/2014/main" id="{189DFB30-F6BA-7B52-B27F-BA7AEF3998B1}"/>
                </a:ext>
              </a:extLst>
            </p:cNvPr>
            <p:cNvPicPr>
              <a:picLocks noChangeAspect="1"/>
            </p:cNvPicPr>
            <p:nvPr/>
          </p:nvPicPr>
          <p:blipFill>
            <a:blip r:embed="rId8">
              <a:biLevel thresh="25000"/>
            </a:blip>
            <a:stretch>
              <a:fillRect/>
            </a:stretch>
          </p:blipFill>
          <p:spPr>
            <a:xfrm>
              <a:off x="618042" y="3324426"/>
              <a:ext cx="106877" cy="85765"/>
            </a:xfrm>
            <a:prstGeom prst="rect">
              <a:avLst/>
            </a:prstGeom>
            <a:grpFill/>
            <a:ln>
              <a:solidFill>
                <a:srgbClr val="70AD47"/>
              </a:solidFill>
            </a:ln>
          </p:spPr>
        </p:pic>
      </p:grpSp>
      <p:grpSp>
        <p:nvGrpSpPr>
          <p:cNvPr id="16" name="Group 15">
            <a:extLst>
              <a:ext uri="{FF2B5EF4-FFF2-40B4-BE49-F238E27FC236}">
                <a16:creationId xmlns:a16="http://schemas.microsoft.com/office/drawing/2014/main" id="{C9D9C35B-DB16-30DA-7D96-5B4CED41C3C5}"/>
              </a:ext>
            </a:extLst>
          </p:cNvPr>
          <p:cNvGrpSpPr/>
          <p:nvPr/>
        </p:nvGrpSpPr>
        <p:grpSpPr>
          <a:xfrm>
            <a:off x="297449" y="1329779"/>
            <a:ext cx="137160" cy="137160"/>
            <a:chOff x="584370" y="3274406"/>
            <a:chExt cx="173736" cy="173736"/>
          </a:xfrm>
          <a:solidFill>
            <a:srgbClr val="70AD47"/>
          </a:solidFill>
        </p:grpSpPr>
        <p:sp>
          <p:nvSpPr>
            <p:cNvPr id="17" name="Oval 16">
              <a:extLst>
                <a:ext uri="{FF2B5EF4-FFF2-40B4-BE49-F238E27FC236}">
                  <a16:creationId xmlns:a16="http://schemas.microsoft.com/office/drawing/2014/main" id="{F8F18BD4-FC07-7D68-DDF3-175D71A63413}"/>
                </a:ext>
              </a:extLst>
            </p:cNvPr>
            <p:cNvSpPr/>
            <p:nvPr/>
          </p:nvSpPr>
          <p:spPr>
            <a:xfrm>
              <a:off x="584370" y="3274406"/>
              <a:ext cx="173736" cy="173736"/>
            </a:xfrm>
            <a:prstGeom prst="ellipse">
              <a:avLst/>
            </a:prstGeom>
            <a:grpFill/>
            <a:ln w="1270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prstClr val="white"/>
                </a:solidFill>
                <a:latin typeface="Arial"/>
              </a:endParaRPr>
            </a:p>
          </p:txBody>
        </p:sp>
        <p:pic>
          <p:nvPicPr>
            <p:cNvPr id="19" name="Picture 18">
              <a:extLst>
                <a:ext uri="{FF2B5EF4-FFF2-40B4-BE49-F238E27FC236}">
                  <a16:creationId xmlns:a16="http://schemas.microsoft.com/office/drawing/2014/main" id="{D7EA94E8-A58A-9567-C176-F029D2DD7815}"/>
                </a:ext>
              </a:extLst>
            </p:cNvPr>
            <p:cNvPicPr>
              <a:picLocks noChangeAspect="1"/>
            </p:cNvPicPr>
            <p:nvPr/>
          </p:nvPicPr>
          <p:blipFill>
            <a:blip r:embed="rId8">
              <a:biLevel thresh="25000"/>
            </a:blip>
            <a:stretch>
              <a:fillRect/>
            </a:stretch>
          </p:blipFill>
          <p:spPr>
            <a:xfrm>
              <a:off x="618042" y="3324426"/>
              <a:ext cx="106877" cy="85765"/>
            </a:xfrm>
            <a:prstGeom prst="rect">
              <a:avLst/>
            </a:prstGeom>
            <a:grpFill/>
            <a:ln>
              <a:solidFill>
                <a:srgbClr val="70AD47"/>
              </a:solidFill>
            </a:ln>
          </p:spPr>
        </p:pic>
      </p:grpSp>
      <p:grpSp>
        <p:nvGrpSpPr>
          <p:cNvPr id="22" name="Group 21">
            <a:extLst>
              <a:ext uri="{FF2B5EF4-FFF2-40B4-BE49-F238E27FC236}">
                <a16:creationId xmlns:a16="http://schemas.microsoft.com/office/drawing/2014/main" id="{CDFD7881-FAB4-2991-E98A-B7F7B6FD59D4}"/>
              </a:ext>
            </a:extLst>
          </p:cNvPr>
          <p:cNvGrpSpPr/>
          <p:nvPr/>
        </p:nvGrpSpPr>
        <p:grpSpPr>
          <a:xfrm>
            <a:off x="292101" y="1585614"/>
            <a:ext cx="137160" cy="137160"/>
            <a:chOff x="584370" y="3274406"/>
            <a:chExt cx="173736" cy="173736"/>
          </a:xfrm>
          <a:solidFill>
            <a:srgbClr val="70AD47"/>
          </a:solidFill>
        </p:grpSpPr>
        <p:sp>
          <p:nvSpPr>
            <p:cNvPr id="25" name="Oval 24">
              <a:extLst>
                <a:ext uri="{FF2B5EF4-FFF2-40B4-BE49-F238E27FC236}">
                  <a16:creationId xmlns:a16="http://schemas.microsoft.com/office/drawing/2014/main" id="{99E1723F-0FBF-6E8F-FA53-963F7E117D0A}"/>
                </a:ext>
              </a:extLst>
            </p:cNvPr>
            <p:cNvSpPr/>
            <p:nvPr/>
          </p:nvSpPr>
          <p:spPr>
            <a:xfrm>
              <a:off x="584370" y="3274406"/>
              <a:ext cx="173736" cy="173736"/>
            </a:xfrm>
            <a:prstGeom prst="ellipse">
              <a:avLst/>
            </a:prstGeom>
            <a:grpFill/>
            <a:ln w="1270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prstClr val="white"/>
                </a:solidFill>
                <a:latin typeface="Arial"/>
              </a:endParaRPr>
            </a:p>
          </p:txBody>
        </p:sp>
        <p:pic>
          <p:nvPicPr>
            <p:cNvPr id="26" name="Picture 25">
              <a:extLst>
                <a:ext uri="{FF2B5EF4-FFF2-40B4-BE49-F238E27FC236}">
                  <a16:creationId xmlns:a16="http://schemas.microsoft.com/office/drawing/2014/main" id="{0433D2E3-D14B-3AC2-E347-4B152A9BD850}"/>
                </a:ext>
              </a:extLst>
            </p:cNvPr>
            <p:cNvPicPr>
              <a:picLocks noChangeAspect="1"/>
            </p:cNvPicPr>
            <p:nvPr/>
          </p:nvPicPr>
          <p:blipFill>
            <a:blip r:embed="rId8">
              <a:biLevel thresh="25000"/>
            </a:blip>
            <a:stretch>
              <a:fillRect/>
            </a:stretch>
          </p:blipFill>
          <p:spPr>
            <a:xfrm>
              <a:off x="618042" y="3324426"/>
              <a:ext cx="106877" cy="85765"/>
            </a:xfrm>
            <a:prstGeom prst="rect">
              <a:avLst/>
            </a:prstGeom>
            <a:grpFill/>
            <a:ln>
              <a:solidFill>
                <a:srgbClr val="70AD47"/>
              </a:solidFill>
            </a:ln>
          </p:spPr>
        </p:pic>
      </p:grpSp>
    </p:spTree>
    <p:extLst>
      <p:ext uri="{BB962C8B-B14F-4D97-AF65-F5344CB8AC3E}">
        <p14:creationId xmlns:p14="http://schemas.microsoft.com/office/powerpoint/2010/main" val="1308072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126F3B-17F0-F633-F2C5-64B72BF6FE39}"/>
              </a:ext>
            </a:extLst>
          </p:cNvPr>
          <p:cNvSpPr>
            <a:spLocks noGrp="1"/>
          </p:cNvSpPr>
          <p:nvPr>
            <p:ph type="title"/>
          </p:nvPr>
        </p:nvSpPr>
        <p:spPr>
          <a:xfrm>
            <a:off x="304800" y="210312"/>
            <a:ext cx="3694827" cy="649224"/>
          </a:xfrm>
        </p:spPr>
        <p:txBody>
          <a:bodyPr/>
          <a:lstStyle/>
          <a:p>
            <a:r>
              <a:rPr lang="en-US" dirty="0"/>
              <a:t>Terminal 5 parking garage</a:t>
            </a:r>
          </a:p>
        </p:txBody>
      </p:sp>
      <p:sp>
        <p:nvSpPr>
          <p:cNvPr id="5" name="Slide Number Placeholder 4">
            <a:extLst>
              <a:ext uri="{FF2B5EF4-FFF2-40B4-BE49-F238E27FC236}">
                <a16:creationId xmlns:a16="http://schemas.microsoft.com/office/drawing/2014/main" id="{49CAF49A-910C-1004-3071-152A49BC22ED}"/>
              </a:ext>
            </a:extLst>
          </p:cNvPr>
          <p:cNvSpPr>
            <a:spLocks noGrp="1"/>
          </p:cNvSpPr>
          <p:nvPr>
            <p:ph type="sldNum" sz="quarter" idx="11"/>
          </p:nvPr>
        </p:nvSpPr>
        <p:spPr/>
        <p:txBody>
          <a:bodyPr/>
          <a:lstStyle/>
          <a:p>
            <a:fld id="{2B6DE70B-2EDC-45BE-BD01-A1A7866CB49D}" type="slidenum">
              <a:rPr lang="en-US" smtClean="0"/>
              <a:pPr/>
              <a:t>13</a:t>
            </a:fld>
            <a:endParaRPr lang="en-US" dirty="0"/>
          </a:p>
        </p:txBody>
      </p:sp>
      <p:pic>
        <p:nvPicPr>
          <p:cNvPr id="6" name="Picture Placeholder 10" descr="A construction site with cranes and a building&#10;&#10;Description automatically generated">
            <a:extLst>
              <a:ext uri="{FF2B5EF4-FFF2-40B4-BE49-F238E27FC236}">
                <a16:creationId xmlns:a16="http://schemas.microsoft.com/office/drawing/2014/main" id="{9FCD1BA7-FF95-DBBC-DB43-FC083157C2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 t="325" r="10917" b="-325"/>
          <a:stretch/>
        </p:blipFill>
        <p:spPr>
          <a:xfrm>
            <a:off x="3901415" y="210312"/>
            <a:ext cx="5271178" cy="4423404"/>
          </a:xfrm>
          <a:prstGeom prst="rect">
            <a:avLst/>
          </a:prstGeom>
        </p:spPr>
      </p:pic>
      <p:sp>
        <p:nvSpPr>
          <p:cNvPr id="7" name="Footer Placeholder 3">
            <a:extLst>
              <a:ext uri="{FF2B5EF4-FFF2-40B4-BE49-F238E27FC236}">
                <a16:creationId xmlns:a16="http://schemas.microsoft.com/office/drawing/2014/main" id="{69106FB7-AD51-ACBA-FE91-997AFF9F9813}"/>
              </a:ext>
            </a:extLst>
          </p:cNvPr>
          <p:cNvSpPr txBox="1">
            <a:spLocks/>
          </p:cNvSpPr>
          <p:nvPr/>
        </p:nvSpPr>
        <p:spPr>
          <a:xfrm>
            <a:off x="2542310" y="4779839"/>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sp>
        <p:nvSpPr>
          <p:cNvPr id="2" name="Content Placeholder 1">
            <a:extLst>
              <a:ext uri="{FF2B5EF4-FFF2-40B4-BE49-F238E27FC236}">
                <a16:creationId xmlns:a16="http://schemas.microsoft.com/office/drawing/2014/main" id="{B240B1EC-0CB1-12B7-E9C7-6124AECF345D}"/>
              </a:ext>
            </a:extLst>
          </p:cNvPr>
          <p:cNvSpPr>
            <a:spLocks noGrp="1"/>
          </p:cNvSpPr>
          <p:nvPr>
            <p:ph idx="1"/>
          </p:nvPr>
        </p:nvSpPr>
        <p:spPr>
          <a:xfrm>
            <a:off x="304800" y="1051560"/>
            <a:ext cx="3596615" cy="3502152"/>
          </a:xfrm>
        </p:spPr>
        <p:txBody>
          <a:bodyPr/>
          <a:lstStyle/>
          <a:p>
            <a:r>
              <a:rPr lang="en-US" dirty="0"/>
              <a:t>Coming in 2024</a:t>
            </a:r>
          </a:p>
          <a:p>
            <a:r>
              <a:rPr lang="en-US" dirty="0"/>
              <a:t>Approximately 1,700 parking spaces</a:t>
            </a:r>
          </a:p>
          <a:p>
            <a:r>
              <a:rPr lang="en-US" dirty="0"/>
              <a:t>More than doubling the available parking</a:t>
            </a:r>
          </a:p>
          <a:p>
            <a:r>
              <a:rPr lang="en-US" dirty="0"/>
              <a:t>Expanded capacity for multi-day parking</a:t>
            </a:r>
          </a:p>
          <a:p>
            <a:endParaRPr lang="en-US" dirty="0"/>
          </a:p>
        </p:txBody>
      </p:sp>
    </p:spTree>
    <p:extLst>
      <p:ext uri="{BB962C8B-B14F-4D97-AF65-F5344CB8AC3E}">
        <p14:creationId xmlns:p14="http://schemas.microsoft.com/office/powerpoint/2010/main" val="3657812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Freeform: Shape 1342">
            <a:extLst>
              <a:ext uri="{FF2B5EF4-FFF2-40B4-BE49-F238E27FC236}">
                <a16:creationId xmlns:a16="http://schemas.microsoft.com/office/drawing/2014/main" id="{B1974C49-E70B-4AC0-88F3-5AB87336D647}"/>
              </a:ext>
            </a:extLst>
          </p:cNvPr>
          <p:cNvSpPr/>
          <p:nvPr/>
        </p:nvSpPr>
        <p:spPr>
          <a:xfrm>
            <a:off x="5560760" y="3254968"/>
            <a:ext cx="3875589" cy="1999689"/>
          </a:xfrm>
          <a:custGeom>
            <a:avLst/>
            <a:gdLst>
              <a:gd name="connsiteX0" fmla="*/ 0 w 3879178"/>
              <a:gd name="connsiteY0" fmla="*/ 0 h 2001541"/>
              <a:gd name="connsiteX1" fmla="*/ 3879178 w 3879178"/>
              <a:gd name="connsiteY1" fmla="*/ 0 h 2001541"/>
              <a:gd name="connsiteX2" fmla="*/ 3879178 w 3879178"/>
              <a:gd name="connsiteY2" fmla="*/ 2001542 h 2001541"/>
              <a:gd name="connsiteX3" fmla="*/ 0 w 3879178"/>
              <a:gd name="connsiteY3" fmla="*/ 2001542 h 2001541"/>
            </a:gdLst>
            <a:ahLst/>
            <a:cxnLst>
              <a:cxn ang="0">
                <a:pos x="connsiteX0" y="connsiteY0"/>
              </a:cxn>
              <a:cxn ang="0">
                <a:pos x="connsiteX1" y="connsiteY1"/>
              </a:cxn>
              <a:cxn ang="0">
                <a:pos x="connsiteX2" y="connsiteY2"/>
              </a:cxn>
              <a:cxn ang="0">
                <a:pos x="connsiteX3" y="connsiteY3"/>
              </a:cxn>
            </a:cxnLst>
            <a:rect l="l" t="t" r="r" b="b"/>
            <a:pathLst>
              <a:path w="3879178" h="2001541">
                <a:moveTo>
                  <a:pt x="0" y="0"/>
                </a:moveTo>
                <a:lnTo>
                  <a:pt x="3879178" y="0"/>
                </a:lnTo>
                <a:lnTo>
                  <a:pt x="3879178" y="2001542"/>
                </a:lnTo>
                <a:lnTo>
                  <a:pt x="0" y="2001542"/>
                </a:lnTo>
                <a:close/>
              </a:path>
            </a:pathLst>
          </a:custGeom>
          <a:noFill/>
          <a:ln w="30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E375A"/>
              </a:solidFill>
              <a:effectLst/>
              <a:uLnTx/>
              <a:uFillTx/>
              <a:latin typeface="Arial"/>
              <a:ea typeface="+mn-ea"/>
              <a:cs typeface="+mn-cs"/>
            </a:endParaRPr>
          </a:p>
        </p:txBody>
      </p:sp>
      <p:sp>
        <p:nvSpPr>
          <p:cNvPr id="10" name="Content Placeholder 9">
            <a:extLst>
              <a:ext uri="{FF2B5EF4-FFF2-40B4-BE49-F238E27FC236}">
                <a16:creationId xmlns:a16="http://schemas.microsoft.com/office/drawing/2014/main" id="{3FA25322-0C8A-6E1B-6768-D7839E998A8A}"/>
              </a:ext>
            </a:extLst>
          </p:cNvPr>
          <p:cNvSpPr>
            <a:spLocks noGrp="1"/>
          </p:cNvSpPr>
          <p:nvPr>
            <p:ph idx="1"/>
          </p:nvPr>
        </p:nvSpPr>
        <p:spPr>
          <a:xfrm>
            <a:off x="5338118" y="1143000"/>
            <a:ext cx="3424881" cy="3333750"/>
          </a:xfrm>
        </p:spPr>
        <p:txBody>
          <a:bodyPr>
            <a:normAutofit fontScale="92500" lnSpcReduction="10000"/>
          </a:bodyPr>
          <a:lstStyle/>
          <a:p>
            <a:pPr marL="0" indent="0">
              <a:buNone/>
              <a:defRPr/>
            </a:pPr>
            <a:r>
              <a:rPr lang="en-US" b="1" dirty="0">
                <a:solidFill>
                  <a:srgbClr val="2682C0"/>
                </a:solidFill>
                <a:latin typeface="Arial"/>
              </a:rPr>
              <a:t>	</a:t>
            </a:r>
            <a:r>
              <a:rPr kumimoji="0" lang="en-US" sz="1400" b="1" i="0" u="none" strike="noStrike" kern="1200" cap="none" spc="0" normalizeH="0" baseline="0" noProof="0" dirty="0">
                <a:ln>
                  <a:noFill/>
                </a:ln>
                <a:solidFill>
                  <a:schemeClr val="bg1"/>
                </a:solidFill>
                <a:effectLst/>
                <a:uLnTx/>
                <a:uFillTx/>
                <a:latin typeface="Arial"/>
                <a:ea typeface="+mn-ea"/>
                <a:cs typeface="+mn-cs"/>
              </a:rPr>
              <a:t>SCOPE OF WORK: </a:t>
            </a:r>
          </a:p>
          <a:p>
            <a:pPr>
              <a:defRPr/>
            </a:pPr>
            <a:r>
              <a:rPr lang="en-US" sz="1300" dirty="0">
                <a:solidFill>
                  <a:schemeClr val="bg1"/>
                </a:solidFill>
                <a:latin typeface="Arial"/>
                <a:cs typeface="Arial"/>
              </a:rPr>
              <a:t>Rehabilitation of existing hot-mix asphalt roadway (Spine Road); taxiway and taxiway shoulder pavement (A/B from TW A19 to the I-190 bridges), and the construction of new PCC taxiway pavement (Taxiway LL) and new HMA taxiway shoulders (Taxiways LL </a:t>
            </a:r>
            <a:br>
              <a:rPr lang="en-US" sz="1300" dirty="0">
                <a:solidFill>
                  <a:schemeClr val="bg1"/>
                </a:solidFill>
                <a:latin typeface="Arial"/>
                <a:cs typeface="Arial"/>
              </a:rPr>
            </a:br>
            <a:r>
              <a:rPr lang="en-US" sz="1300" dirty="0">
                <a:solidFill>
                  <a:schemeClr val="bg1"/>
                </a:solidFill>
                <a:latin typeface="Arial"/>
                <a:cs typeface="Arial"/>
              </a:rPr>
              <a:t>and N). </a:t>
            </a:r>
          </a:p>
          <a:p>
            <a:pPr>
              <a:spcBef>
                <a:spcPts val="1000"/>
              </a:spcBef>
              <a:defRPr/>
            </a:pPr>
            <a:r>
              <a:rPr kumimoji="0" lang="en-US" sz="1300" b="0" i="0" u="none" strike="noStrike" kern="1200" cap="none" spc="0" normalizeH="0" baseline="0" noProof="0" dirty="0">
                <a:ln>
                  <a:noFill/>
                </a:ln>
                <a:solidFill>
                  <a:schemeClr val="bg1"/>
                </a:solidFill>
                <a:effectLst/>
                <a:uLnTx/>
                <a:uFillTx/>
                <a:latin typeface="Arial"/>
                <a:ea typeface="+mn-ea"/>
                <a:cs typeface="Arial"/>
              </a:rPr>
              <a:t>Demolition of existing pavement and earthwork, new chain link fence, pavement marking, airfield electrical work including new circuits, and lighting (in-pavement, elevated and lighted signage). </a:t>
            </a:r>
          </a:p>
          <a:p>
            <a:pPr>
              <a:spcBef>
                <a:spcPts val="1000"/>
              </a:spcBef>
              <a:defRPr/>
            </a:pPr>
            <a:r>
              <a:rPr lang="en-US" sz="1300" dirty="0">
                <a:solidFill>
                  <a:schemeClr val="bg1"/>
                </a:solidFill>
                <a:latin typeface="Arial"/>
                <a:cs typeface="Arial"/>
              </a:rPr>
              <a:t>Utility work includes new ductile iron watermain, new storm sewer, repair to storm sewer structures, and new PCC encased </a:t>
            </a:r>
            <a:r>
              <a:rPr lang="en-US" sz="1300" dirty="0" err="1">
                <a:solidFill>
                  <a:schemeClr val="bg1"/>
                </a:solidFill>
                <a:latin typeface="Arial"/>
                <a:cs typeface="Arial"/>
              </a:rPr>
              <a:t>ductbanks</a:t>
            </a:r>
            <a:r>
              <a:rPr lang="en-US" sz="1300" dirty="0">
                <a:solidFill>
                  <a:schemeClr val="bg1"/>
                </a:solidFill>
                <a:latin typeface="Arial"/>
                <a:cs typeface="Arial"/>
              </a:rPr>
              <a:t>.</a:t>
            </a:r>
            <a:endParaRPr kumimoji="0" lang="en-US" sz="1300" b="0" i="0" u="none" strike="noStrike" kern="1200" cap="none" spc="0" normalizeH="0" baseline="0" noProof="0" dirty="0">
              <a:ln>
                <a:noFill/>
              </a:ln>
              <a:solidFill>
                <a:schemeClr val="bg1"/>
              </a:solidFill>
              <a:effectLst/>
              <a:uLnTx/>
              <a:uFillTx/>
              <a:latin typeface="Arial"/>
              <a:ea typeface="+mn-ea"/>
              <a:cs typeface="Arial"/>
            </a:endParaRPr>
          </a:p>
        </p:txBody>
      </p:sp>
      <p:sp>
        <p:nvSpPr>
          <p:cNvPr id="5" name="Title 4"/>
          <p:cNvSpPr>
            <a:spLocks noGrp="1"/>
          </p:cNvSpPr>
          <p:nvPr>
            <p:ph type="title"/>
          </p:nvPr>
        </p:nvSpPr>
        <p:spPr/>
        <p:txBody>
          <a:bodyPr>
            <a:normAutofit/>
          </a:bodyPr>
          <a:lstStyle/>
          <a:p>
            <a:pPr algn="l"/>
            <a:r>
              <a:rPr lang="en-US" dirty="0">
                <a:latin typeface="Arial" panose="020B0604020202020204" pitchFamily="34" charset="0"/>
                <a:cs typeface="Arial" panose="020B0604020202020204" pitchFamily="34" charset="0"/>
              </a:rPr>
              <a:t>EAST AIRFIELD Taxiway IMPROVEMENT </a:t>
            </a:r>
          </a:p>
        </p:txBody>
      </p:sp>
      <p:sp>
        <p:nvSpPr>
          <p:cNvPr id="6" name="Slide Number Placeholder 5">
            <a:extLst>
              <a:ext uri="{FF2B5EF4-FFF2-40B4-BE49-F238E27FC236}">
                <a16:creationId xmlns:a16="http://schemas.microsoft.com/office/drawing/2014/main" id="{280D16F1-BAA7-4EE8-8672-221F87382F5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B6DE70B-2EDC-45BE-BD01-A1A7866CB49D}"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3A5541EB-AD56-4DB9-AE58-B40D6F41BC7B}"/>
              </a:ext>
            </a:extLst>
          </p:cNvPr>
          <p:cNvSpPr txBox="1"/>
          <p:nvPr/>
        </p:nvSpPr>
        <p:spPr>
          <a:xfrm>
            <a:off x="1867972" y="2940988"/>
            <a:ext cx="1889735" cy="3389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E375A"/>
                </a:solidFill>
                <a:effectLst/>
                <a:uLnTx/>
                <a:uFillTx/>
                <a:latin typeface="Arial"/>
                <a:ea typeface="+mn-ea"/>
                <a:cs typeface="+mn-cs"/>
              </a:rPr>
              <a:t>Taxiway N</a:t>
            </a:r>
          </a:p>
        </p:txBody>
      </p:sp>
      <p:sp>
        <p:nvSpPr>
          <p:cNvPr id="11" name="TextBox 10">
            <a:extLst>
              <a:ext uri="{FF2B5EF4-FFF2-40B4-BE49-F238E27FC236}">
                <a16:creationId xmlns:a16="http://schemas.microsoft.com/office/drawing/2014/main" id="{E29C98F1-4FB4-4B88-9EA7-D906451F19AA}"/>
              </a:ext>
            </a:extLst>
          </p:cNvPr>
          <p:cNvSpPr txBox="1"/>
          <p:nvPr/>
        </p:nvSpPr>
        <p:spPr>
          <a:xfrm>
            <a:off x="1867972" y="2493624"/>
            <a:ext cx="1889735" cy="3389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E375A"/>
                </a:solidFill>
                <a:effectLst/>
                <a:uLnTx/>
                <a:uFillTx/>
                <a:latin typeface="Arial"/>
                <a:ea typeface="+mn-ea"/>
                <a:cs typeface="+mn-cs"/>
              </a:rPr>
              <a:t>Taxiway LL</a:t>
            </a:r>
          </a:p>
        </p:txBody>
      </p:sp>
      <p:graphicFrame>
        <p:nvGraphicFramePr>
          <p:cNvPr id="12" name="Table 11">
            <a:extLst>
              <a:ext uri="{FF2B5EF4-FFF2-40B4-BE49-F238E27FC236}">
                <a16:creationId xmlns:a16="http://schemas.microsoft.com/office/drawing/2014/main" id="{CBE497ED-E41F-1C23-DB92-1527F2A520C1}"/>
              </a:ext>
            </a:extLst>
          </p:cNvPr>
          <p:cNvGraphicFramePr>
            <a:graphicFrameLocks noGrp="1"/>
          </p:cNvGraphicFramePr>
          <p:nvPr/>
        </p:nvGraphicFramePr>
        <p:xfrm>
          <a:off x="195945" y="3860565"/>
          <a:ext cx="5033554" cy="662994"/>
        </p:xfrm>
        <a:graphic>
          <a:graphicData uri="http://schemas.openxmlformats.org/drawingml/2006/table">
            <a:tbl>
              <a:tblPr>
                <a:effectLst/>
                <a:tableStyleId>{5C22544A-7EE6-4342-B048-85BDC9FD1C3A}</a:tableStyleId>
              </a:tblPr>
              <a:tblGrid>
                <a:gridCol w="3178629">
                  <a:extLst>
                    <a:ext uri="{9D8B030D-6E8A-4147-A177-3AD203B41FA5}">
                      <a16:colId xmlns:a16="http://schemas.microsoft.com/office/drawing/2014/main" val="20000"/>
                    </a:ext>
                  </a:extLst>
                </a:gridCol>
                <a:gridCol w="1854925">
                  <a:extLst>
                    <a:ext uri="{9D8B030D-6E8A-4147-A177-3AD203B41FA5}">
                      <a16:colId xmlns:a16="http://schemas.microsoft.com/office/drawing/2014/main" val="20001"/>
                    </a:ext>
                  </a:extLst>
                </a:gridCol>
              </a:tblGrid>
              <a:tr h="219456">
                <a:tc>
                  <a:txBody>
                    <a:bodyPr/>
                    <a:lstStyle/>
                    <a:p>
                      <a:pPr algn="l"/>
                      <a:r>
                        <a:rPr lang="en-US" sz="1000" b="0" u="none" dirty="0">
                          <a:solidFill>
                            <a:schemeClr val="bg1"/>
                          </a:solidFill>
                          <a:latin typeface="+mn-lt"/>
                        </a:rPr>
                        <a:t>ANTICIPATED CONSTRUCTION ADVERTISEMENT</a:t>
                      </a:r>
                    </a:p>
                  </a:txBody>
                  <a:tcPr marR="0" marT="34299" marB="3429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b="1" kern="1200" dirty="0">
                          <a:solidFill>
                            <a:schemeClr val="bg1"/>
                          </a:solidFill>
                          <a:latin typeface="+mn-lt"/>
                          <a:ea typeface="+mn-ea"/>
                          <a:cs typeface="+mn-cs"/>
                        </a:rPr>
                        <a:t>4Q 2023</a:t>
                      </a:r>
                    </a:p>
                  </a:txBody>
                  <a:tcPr marR="0" marT="34299" marB="3429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82C0"/>
                    </a:solidFill>
                  </a:tcPr>
                </a:tc>
                <a:extLst>
                  <a:ext uri="{0D108BD9-81ED-4DB2-BD59-A6C34878D82A}">
                    <a16:rowId xmlns:a16="http://schemas.microsoft.com/office/drawing/2014/main" val="4220382847"/>
                  </a:ext>
                </a:extLst>
              </a:tr>
              <a:tr h="219456">
                <a:tc>
                  <a:txBody>
                    <a:bodyPr/>
                    <a:lstStyle/>
                    <a:p>
                      <a:pPr algn="just"/>
                      <a:r>
                        <a:rPr lang="en-US" sz="1000" b="0">
                          <a:solidFill>
                            <a:schemeClr val="bg1"/>
                          </a:solidFill>
                          <a:latin typeface="Arial Narrow"/>
                        </a:rPr>
                        <a:t>ESTIMATED CONTRACT VALUE</a:t>
                      </a:r>
                    </a:p>
                  </a:txBody>
                  <a:tcPr marR="0" marT="34299" marB="3429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l" defTabSz="914400" rtl="0" eaLnBrk="1" latinLnBrk="0" hangingPunct="1"/>
                      <a:r>
                        <a:rPr lang="en-US" sz="1000" b="1" kern="1200" dirty="0">
                          <a:solidFill>
                            <a:schemeClr val="bg1"/>
                          </a:solidFill>
                          <a:latin typeface="Arial Narrow"/>
                          <a:ea typeface="+mn-ea"/>
                          <a:cs typeface="+mn-cs"/>
                        </a:rPr>
                        <a:t>$75M</a:t>
                      </a:r>
                    </a:p>
                  </a:txBody>
                  <a:tcPr marR="0" marT="34299" marB="3429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82C0"/>
                    </a:solidFill>
                  </a:tcPr>
                </a:tc>
                <a:extLst>
                  <a:ext uri="{0D108BD9-81ED-4DB2-BD59-A6C34878D82A}">
                    <a16:rowId xmlns:a16="http://schemas.microsoft.com/office/drawing/2014/main" val="3076694705"/>
                  </a:ext>
                </a:extLst>
              </a:tr>
              <a:tr h="219456">
                <a:tc>
                  <a:txBody>
                    <a:bodyPr/>
                    <a:lstStyle/>
                    <a:p>
                      <a:pPr algn="just"/>
                      <a:r>
                        <a:rPr lang="en-US" sz="1000" b="0" u="none" dirty="0">
                          <a:solidFill>
                            <a:schemeClr val="bg1"/>
                          </a:solidFill>
                          <a:latin typeface="Arial Narrow"/>
                        </a:rPr>
                        <a:t>DBE/MBE/SBE/WBE GOALS</a:t>
                      </a:r>
                    </a:p>
                  </a:txBody>
                  <a:tcPr marR="0" marT="34299" marB="3429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l" defTabSz="914400" rtl="0" eaLnBrk="1" latinLnBrk="0" hangingPunct="1">
                        <a:spcBef>
                          <a:spcPts val="0"/>
                        </a:spcBef>
                        <a:spcAft>
                          <a:spcPts val="0"/>
                        </a:spcAft>
                      </a:pPr>
                      <a:r>
                        <a:rPr lang="en-US" sz="1000" b="1" kern="1200" dirty="0">
                          <a:solidFill>
                            <a:schemeClr val="bg1"/>
                          </a:solidFill>
                          <a:latin typeface="Arial Narrow"/>
                          <a:ea typeface="+mn-ea"/>
                          <a:cs typeface="+mn-cs"/>
                        </a:rPr>
                        <a:t>30% DBE</a:t>
                      </a:r>
                    </a:p>
                  </a:txBody>
                  <a:tcPr marR="0" marT="34299" marB="3429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82C0"/>
                    </a:solidFill>
                  </a:tcPr>
                </a:tc>
                <a:extLst>
                  <a:ext uri="{0D108BD9-81ED-4DB2-BD59-A6C34878D82A}">
                    <a16:rowId xmlns:a16="http://schemas.microsoft.com/office/drawing/2014/main" val="21111872"/>
                  </a:ext>
                </a:extLst>
              </a:tr>
            </a:tbl>
          </a:graphicData>
        </a:graphic>
      </p:graphicFrame>
      <p:sp>
        <p:nvSpPr>
          <p:cNvPr id="7" name="TextBox 6">
            <a:extLst>
              <a:ext uri="{FF2B5EF4-FFF2-40B4-BE49-F238E27FC236}">
                <a16:creationId xmlns:a16="http://schemas.microsoft.com/office/drawing/2014/main" id="{D1545837-B81E-071A-B553-AECEBF466305}"/>
              </a:ext>
            </a:extLst>
          </p:cNvPr>
          <p:cNvSpPr txBox="1"/>
          <p:nvPr/>
        </p:nvSpPr>
        <p:spPr>
          <a:xfrm>
            <a:off x="7612049" y="4432354"/>
            <a:ext cx="1529340" cy="203133"/>
          </a:xfrm>
          <a:prstGeom prst="rect">
            <a:avLst/>
          </a:prstGeom>
          <a:noFill/>
        </p:spPr>
        <p:txBody>
          <a:bodyPr wrap="square" rtlCol="0">
            <a:spAutoFit/>
          </a:bodyPr>
          <a:lstStyle/>
          <a:p>
            <a:pPr marL="0" marR="0" lvl="0" indent="0" algn="r" defTabSz="488938" rtl="0" eaLnBrk="1" fontAlgn="auto" latinLnBrk="0" hangingPunct="1">
              <a:lnSpc>
                <a:spcPct val="90000"/>
              </a:lnSpc>
              <a:spcBef>
                <a:spcPct val="0"/>
              </a:spcBef>
              <a:spcAft>
                <a:spcPct val="35000"/>
              </a:spcAft>
              <a:buClrTx/>
              <a:buSzTx/>
              <a:buFontTx/>
              <a:buNone/>
              <a:tabLst/>
              <a:defRPr/>
            </a:pPr>
            <a:r>
              <a:rPr kumimoji="0" lang="en-US" sz="800" b="0" i="0" u="none" strike="noStrike" kern="1200" cap="none" spc="0" normalizeH="0" baseline="0" noProof="0">
                <a:ln>
                  <a:noFill/>
                </a:ln>
                <a:solidFill>
                  <a:srgbClr val="4E4E4E"/>
                </a:solidFill>
                <a:effectLst/>
                <a:uLnTx/>
                <a:uFillTx/>
                <a:latin typeface="Arial"/>
                <a:ea typeface="+mn-ea"/>
                <a:cs typeface="+mn-cs"/>
              </a:rPr>
              <a:t>Subject to change</a:t>
            </a:r>
          </a:p>
        </p:txBody>
      </p:sp>
      <p:sp>
        <p:nvSpPr>
          <p:cNvPr id="13" name="TextBox 12">
            <a:extLst>
              <a:ext uri="{FF2B5EF4-FFF2-40B4-BE49-F238E27FC236}">
                <a16:creationId xmlns:a16="http://schemas.microsoft.com/office/drawing/2014/main" id="{534FF7A1-2FED-784C-4D73-1B98F7E83078}"/>
              </a:ext>
            </a:extLst>
          </p:cNvPr>
          <p:cNvSpPr txBox="1"/>
          <p:nvPr/>
        </p:nvSpPr>
        <p:spPr>
          <a:xfrm rot="19340734">
            <a:off x="1050426" y="1919484"/>
            <a:ext cx="28792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E375A"/>
                </a:solidFill>
                <a:effectLst/>
                <a:uLnTx/>
                <a:uFillTx/>
                <a:latin typeface="Arial"/>
                <a:ea typeface="+mn-ea"/>
                <a:cs typeface="+mn-cs"/>
              </a:rPr>
              <a:t>Revised Photo in progress</a:t>
            </a:r>
          </a:p>
        </p:txBody>
      </p:sp>
      <p:pic>
        <p:nvPicPr>
          <p:cNvPr id="14" name="Picture 13">
            <a:extLst>
              <a:ext uri="{FF2B5EF4-FFF2-40B4-BE49-F238E27FC236}">
                <a16:creationId xmlns:a16="http://schemas.microsoft.com/office/drawing/2014/main" id="{322CCFA0-985B-E939-0D00-E5601B2EB911}"/>
              </a:ext>
            </a:extLst>
          </p:cNvPr>
          <p:cNvPicPr>
            <a:picLocks noChangeAspect="1"/>
          </p:cNvPicPr>
          <p:nvPr/>
        </p:nvPicPr>
        <p:blipFill rotWithShape="1">
          <a:blip r:embed="rId2"/>
          <a:srcRect t="7605" b="7201"/>
          <a:stretch/>
        </p:blipFill>
        <p:spPr>
          <a:xfrm>
            <a:off x="195945" y="1099455"/>
            <a:ext cx="5029969" cy="2708856"/>
          </a:xfrm>
          <a:prstGeom prst="rect">
            <a:avLst/>
          </a:prstGeom>
          <a:ln w="12700">
            <a:solidFill>
              <a:schemeClr val="bg1"/>
            </a:solidFill>
          </a:ln>
          <a:effectLst/>
        </p:spPr>
      </p:pic>
      <p:sp>
        <p:nvSpPr>
          <p:cNvPr id="3" name="Footer Placeholder 3">
            <a:extLst>
              <a:ext uri="{FF2B5EF4-FFF2-40B4-BE49-F238E27FC236}">
                <a16:creationId xmlns:a16="http://schemas.microsoft.com/office/drawing/2014/main" id="{9BA2F003-F727-67DB-C000-E45A84DEAA1A}"/>
              </a:ext>
            </a:extLst>
          </p:cNvPr>
          <p:cNvSpPr txBox="1">
            <a:spLocks/>
          </p:cNvSpPr>
          <p:nvPr/>
        </p:nvSpPr>
        <p:spPr>
          <a:xfrm>
            <a:off x="2542310" y="4779839"/>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spTree>
    <p:extLst>
      <p:ext uri="{BB962C8B-B14F-4D97-AF65-F5344CB8AC3E}">
        <p14:creationId xmlns:p14="http://schemas.microsoft.com/office/powerpoint/2010/main" val="2769931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89404D8-8EC3-D21E-FA59-700779847A59}"/>
              </a:ext>
            </a:extLst>
          </p:cNvPr>
          <p:cNvSpPr>
            <a:spLocks noGrp="1"/>
          </p:cNvSpPr>
          <p:nvPr>
            <p:ph idx="1"/>
          </p:nvPr>
        </p:nvSpPr>
        <p:spPr>
          <a:xfrm>
            <a:off x="4876802" y="1143000"/>
            <a:ext cx="3886197" cy="3333750"/>
          </a:xfrm>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chemeClr val="bg1"/>
                </a:solidFill>
                <a:effectLst/>
                <a:uLnTx/>
                <a:uFillTx/>
                <a:latin typeface="Arial"/>
                <a:ea typeface="+mn-ea"/>
                <a:cs typeface="+mn-cs"/>
              </a:rPr>
              <a:t>SCOPE OF WORK:</a:t>
            </a:r>
          </a:p>
          <a:p>
            <a:pPr>
              <a:spcBef>
                <a:spcPts val="1000"/>
              </a:spcBef>
              <a:defRPr/>
            </a:pPr>
            <a:r>
              <a:rPr lang="en-US" sz="1200" dirty="0">
                <a:solidFill>
                  <a:schemeClr val="bg1"/>
                </a:solidFill>
                <a:latin typeface="Arial"/>
                <a:cs typeface="Arial"/>
              </a:rPr>
              <a:t>Will be soliciting proposals for design and subsequent rehabilitation of the Taxiway S and associated connector Taxiways S1, S2 and S3. </a:t>
            </a:r>
          </a:p>
          <a:p>
            <a:pPr>
              <a:spcBef>
                <a:spcPts val="1000"/>
              </a:spcBef>
              <a:defRPr/>
            </a:pPr>
            <a:r>
              <a:rPr lang="en-US" sz="1200" dirty="0">
                <a:solidFill>
                  <a:schemeClr val="bg1"/>
                </a:solidFill>
                <a:latin typeface="Arial"/>
                <a:cs typeface="Arial"/>
              </a:rPr>
              <a:t>Work also includes the SE Cargo Ramp </a:t>
            </a:r>
            <a:r>
              <a:rPr lang="en-US" sz="1200" dirty="0" err="1">
                <a:solidFill>
                  <a:schemeClr val="bg1"/>
                </a:solidFill>
                <a:latin typeface="Arial"/>
                <a:cs typeface="Arial"/>
              </a:rPr>
              <a:t>Taxilane</a:t>
            </a:r>
            <a:r>
              <a:rPr lang="en-US" sz="1200" dirty="0">
                <a:solidFill>
                  <a:schemeClr val="bg1"/>
                </a:solidFill>
                <a:latin typeface="Arial"/>
                <a:cs typeface="Arial"/>
              </a:rPr>
              <a:t>. </a:t>
            </a:r>
          </a:p>
          <a:p>
            <a:pPr>
              <a:spcBef>
                <a:spcPts val="1000"/>
              </a:spcBef>
              <a:defRPr/>
            </a:pPr>
            <a:r>
              <a:rPr lang="en-US" sz="1200" dirty="0">
                <a:solidFill>
                  <a:schemeClr val="bg1"/>
                </a:solidFill>
                <a:latin typeface="Arial"/>
                <a:cs typeface="Arial"/>
              </a:rPr>
              <a:t>Rehabilitation will include over 90,000-square-yards (SY) of taxiway pavement and 22,000 SY of taxiway shoulders. Included in the scope is Portland Cement Concrete and bituminous pavement rehabilitation, as well as airfield electrical circuiting, signing, lighting, marking, and drainage improvements.</a:t>
            </a:r>
          </a:p>
          <a:p>
            <a:pPr marL="0" indent="0">
              <a:buNone/>
              <a:defRPr/>
            </a:pPr>
            <a:endParaRPr lang="en-US" sz="1300" dirty="0">
              <a:solidFill>
                <a:srgbClr val="4E4E4E"/>
              </a:solidFill>
              <a:latin typeface="Arial"/>
              <a:cs typeface="Arial"/>
            </a:endParaRPr>
          </a:p>
          <a:p>
            <a:pPr marL="0" indent="0"/>
            <a:endParaRPr lang="en-US" dirty="0"/>
          </a:p>
        </p:txBody>
      </p:sp>
      <p:sp>
        <p:nvSpPr>
          <p:cNvPr id="2" name="Title 1">
            <a:extLst>
              <a:ext uri="{FF2B5EF4-FFF2-40B4-BE49-F238E27FC236}">
                <a16:creationId xmlns:a16="http://schemas.microsoft.com/office/drawing/2014/main" id="{38E458AF-A91F-406C-A0E2-22C679313833}"/>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solidFill>
                  <a:schemeClr val="bg1"/>
                </a:solidFill>
                <a:latin typeface="Arial"/>
                <a:cs typeface="Arial"/>
              </a:rPr>
              <a:t>Taxiway S, s1, s2 and s3 rehabilitation </a:t>
            </a:r>
            <a:endParaRPr lang="en-US" sz="1800"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3A70712B-273D-4C99-98DA-D270D8EB0E1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B6DE70B-2EDC-45BE-BD01-A1A7866CB49D}"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2" name="Table 11">
            <a:extLst>
              <a:ext uri="{FF2B5EF4-FFF2-40B4-BE49-F238E27FC236}">
                <a16:creationId xmlns:a16="http://schemas.microsoft.com/office/drawing/2014/main" id="{749BEBA3-4E7C-6CA1-95B8-65BBBAE139C7}"/>
              </a:ext>
            </a:extLst>
          </p:cNvPr>
          <p:cNvGraphicFramePr>
            <a:graphicFrameLocks noGrp="1"/>
          </p:cNvGraphicFramePr>
          <p:nvPr>
            <p:extLst>
              <p:ext uri="{D42A27DB-BD31-4B8C-83A1-F6EECF244321}">
                <p14:modId xmlns:p14="http://schemas.microsoft.com/office/powerpoint/2010/main" val="1399826545"/>
              </p:ext>
            </p:extLst>
          </p:nvPr>
        </p:nvGraphicFramePr>
        <p:xfrm>
          <a:off x="304800" y="3851856"/>
          <a:ext cx="3962400" cy="662994"/>
        </p:xfrm>
        <a:graphic>
          <a:graphicData uri="http://schemas.openxmlformats.org/drawingml/2006/table">
            <a:tbl>
              <a:tblPr>
                <a:effectLst/>
                <a:tableStyleId>{5C22544A-7EE6-4342-B048-85BDC9FD1C3A}</a:tableStyleId>
              </a:tblPr>
              <a:tblGrid>
                <a:gridCol w="2745475">
                  <a:extLst>
                    <a:ext uri="{9D8B030D-6E8A-4147-A177-3AD203B41FA5}">
                      <a16:colId xmlns:a16="http://schemas.microsoft.com/office/drawing/2014/main" val="20000"/>
                    </a:ext>
                  </a:extLst>
                </a:gridCol>
                <a:gridCol w="1216925">
                  <a:extLst>
                    <a:ext uri="{9D8B030D-6E8A-4147-A177-3AD203B41FA5}">
                      <a16:colId xmlns:a16="http://schemas.microsoft.com/office/drawing/2014/main" val="20001"/>
                    </a:ext>
                  </a:extLst>
                </a:gridCol>
              </a:tblGrid>
              <a:tr h="219456">
                <a:tc>
                  <a:txBody>
                    <a:bodyPr/>
                    <a:lstStyle/>
                    <a:p>
                      <a:pPr algn="l"/>
                      <a:r>
                        <a:rPr lang="en-US" sz="1000" b="0" u="none" dirty="0">
                          <a:solidFill>
                            <a:schemeClr val="bg1"/>
                          </a:solidFill>
                          <a:latin typeface="Arial Narrow"/>
                        </a:rPr>
                        <a:t>ANTICIPATED CONSTRUCTION ADVERTISEMENT</a:t>
                      </a:r>
                    </a:p>
                  </a:txBody>
                  <a:tcPr marR="0" marT="34299" marB="3429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b="1" kern="1200" dirty="0">
                          <a:solidFill>
                            <a:schemeClr val="bg1"/>
                          </a:solidFill>
                          <a:latin typeface="Arial Narrow"/>
                          <a:ea typeface="+mn-ea"/>
                          <a:cs typeface="+mn-cs"/>
                        </a:rPr>
                        <a:t>1Q 2025</a:t>
                      </a:r>
                    </a:p>
                  </a:txBody>
                  <a:tcPr marR="0" marT="34299" marB="3429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220382847"/>
                  </a:ext>
                </a:extLst>
              </a:tr>
              <a:tr h="219456">
                <a:tc>
                  <a:txBody>
                    <a:bodyPr/>
                    <a:lstStyle/>
                    <a:p>
                      <a:pPr algn="just"/>
                      <a:r>
                        <a:rPr lang="en-US" sz="1000" b="0" dirty="0">
                          <a:solidFill>
                            <a:schemeClr val="bg1"/>
                          </a:solidFill>
                          <a:latin typeface="Arial Narrow"/>
                        </a:rPr>
                        <a:t>ESTIMATED CONTRACT VALUE</a:t>
                      </a:r>
                    </a:p>
                  </a:txBody>
                  <a:tcPr marR="0" marT="34299" marB="3429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l" rtl="0" eaLnBrk="1" latinLnBrk="0" hangingPunct="1"/>
                      <a:r>
                        <a:rPr lang="en-US" sz="1000" b="1" kern="1200" dirty="0">
                          <a:solidFill>
                            <a:schemeClr val="bg1"/>
                          </a:solidFill>
                          <a:latin typeface="Arial Narrow"/>
                          <a:ea typeface="+mn-ea"/>
                          <a:cs typeface="+mn-cs"/>
                        </a:rPr>
                        <a:t>$20M </a:t>
                      </a:r>
                      <a:r>
                        <a:rPr lang="en-US" sz="1000" b="1" dirty="0">
                          <a:solidFill>
                            <a:schemeClr val="bg1"/>
                          </a:solidFill>
                          <a:latin typeface="Arial Narrow"/>
                        </a:rPr>
                        <a:t>–</a:t>
                      </a:r>
                      <a:r>
                        <a:rPr lang="en-US" sz="1000" b="1" kern="1200" dirty="0">
                          <a:solidFill>
                            <a:schemeClr val="bg1"/>
                          </a:solidFill>
                          <a:latin typeface="Arial Narrow"/>
                          <a:ea typeface="+mn-ea"/>
                          <a:cs typeface="+mn-cs"/>
                        </a:rPr>
                        <a:t> $25M</a:t>
                      </a:r>
                    </a:p>
                  </a:txBody>
                  <a:tcPr marR="0" marT="34299" marB="3429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76694705"/>
                  </a:ext>
                </a:extLst>
              </a:tr>
              <a:tr h="219456">
                <a:tc>
                  <a:txBody>
                    <a:bodyPr/>
                    <a:lstStyle/>
                    <a:p>
                      <a:pPr algn="just"/>
                      <a:r>
                        <a:rPr lang="en-US" sz="1000" b="0" u="none" dirty="0">
                          <a:solidFill>
                            <a:schemeClr val="bg1"/>
                          </a:solidFill>
                          <a:latin typeface="Arial Narrow"/>
                        </a:rPr>
                        <a:t>DBE/MBE/SBE/WBE GOALS</a:t>
                      </a:r>
                    </a:p>
                  </a:txBody>
                  <a:tcPr marR="0" marT="34299" marB="3429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l" defTabSz="914400" rtl="0" eaLnBrk="1" latinLnBrk="0" hangingPunct="1">
                        <a:spcBef>
                          <a:spcPts val="0"/>
                        </a:spcBef>
                        <a:spcAft>
                          <a:spcPts val="0"/>
                        </a:spcAft>
                      </a:pPr>
                      <a:r>
                        <a:rPr lang="en-US" sz="1000" b="1" kern="1200" dirty="0">
                          <a:solidFill>
                            <a:schemeClr val="bg1"/>
                          </a:solidFill>
                          <a:latin typeface="Arial Narrow"/>
                          <a:ea typeface="+mn-ea"/>
                          <a:cs typeface="+mn-cs"/>
                        </a:rPr>
                        <a:t>MBE 26% - WBE 6%</a:t>
                      </a:r>
                    </a:p>
                  </a:txBody>
                  <a:tcPr marR="0" marT="34299" marB="3429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111872"/>
                  </a:ext>
                </a:extLst>
              </a:tr>
            </a:tbl>
          </a:graphicData>
        </a:graphic>
      </p:graphicFrame>
      <p:sp>
        <p:nvSpPr>
          <p:cNvPr id="6" name="Rectangle 3">
            <a:extLst>
              <a:ext uri="{FF2B5EF4-FFF2-40B4-BE49-F238E27FC236}">
                <a16:creationId xmlns:a16="http://schemas.microsoft.com/office/drawing/2014/main" id="{05D2838A-50C4-47DE-8CBF-0B3835AF1A7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E375A"/>
              </a:solidFill>
              <a:effectLst/>
              <a:uLnTx/>
              <a:uFillTx/>
              <a:latin typeface="Arial"/>
              <a:ea typeface="+mn-ea"/>
              <a:cs typeface="+mn-cs"/>
            </a:endParaRPr>
          </a:p>
        </p:txBody>
      </p:sp>
      <p:sp>
        <p:nvSpPr>
          <p:cNvPr id="7" name="Rectangle 4">
            <a:extLst>
              <a:ext uri="{FF2B5EF4-FFF2-40B4-BE49-F238E27FC236}">
                <a16:creationId xmlns:a16="http://schemas.microsoft.com/office/drawing/2014/main" id="{C39E0DF7-59BA-4A67-AE82-6B38DFA5801F}"/>
              </a:ext>
            </a:extLst>
          </p:cNvPr>
          <p:cNvSpPr>
            <a:spLocks noChangeArrowheads="1"/>
          </p:cNvSpPr>
          <p:nvPr/>
        </p:nvSpPr>
        <p:spPr bwMode="auto">
          <a:xfrm>
            <a:off x="0" y="2263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E375A"/>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kern="1200" cap="none" spc="0" normalizeH="0" baseline="0" noProof="0">
              <a:ln>
                <a:noFill/>
              </a:ln>
              <a:solidFill>
                <a:srgbClr val="0E375A"/>
              </a:solidFill>
              <a:effectLst/>
              <a:uLnTx/>
              <a:uFillTx/>
              <a:latin typeface="Arial" panose="020B0604020202020204" pitchFamily="34" charset="0"/>
              <a:ea typeface="+mn-ea"/>
              <a:cs typeface="+mn-cs"/>
            </a:endParaRPr>
          </a:p>
        </p:txBody>
      </p:sp>
      <p:pic>
        <p:nvPicPr>
          <p:cNvPr id="4" name="Picture 4" descr="A picture containing graphical user interface&#10;&#10;Description automatically generated">
            <a:extLst>
              <a:ext uri="{FF2B5EF4-FFF2-40B4-BE49-F238E27FC236}">
                <a16:creationId xmlns:a16="http://schemas.microsoft.com/office/drawing/2014/main" id="{2DE7DD4C-2070-7C26-4A6D-9B49AEB6FBBE}"/>
              </a:ext>
            </a:extLst>
          </p:cNvPr>
          <p:cNvPicPr>
            <a:picLocks noChangeAspect="1"/>
          </p:cNvPicPr>
          <p:nvPr/>
        </p:nvPicPr>
        <p:blipFill rotWithShape="1">
          <a:blip r:embed="rId3"/>
          <a:srcRect t="17241" b="14268"/>
          <a:stretch/>
        </p:blipFill>
        <p:spPr>
          <a:xfrm>
            <a:off x="304799" y="1151457"/>
            <a:ext cx="3962400" cy="2583718"/>
          </a:xfrm>
          <a:prstGeom prst="rect">
            <a:avLst/>
          </a:prstGeom>
          <a:ln w="12700">
            <a:solidFill>
              <a:schemeClr val="bg1"/>
            </a:solidFill>
            <a:miter lim="800000"/>
          </a:ln>
          <a:effectLst/>
        </p:spPr>
      </p:pic>
      <p:sp>
        <p:nvSpPr>
          <p:cNvPr id="10" name="TextBox 9">
            <a:extLst>
              <a:ext uri="{FF2B5EF4-FFF2-40B4-BE49-F238E27FC236}">
                <a16:creationId xmlns:a16="http://schemas.microsoft.com/office/drawing/2014/main" id="{D2019940-4A65-5DB6-F54C-9903E610219B}"/>
              </a:ext>
            </a:extLst>
          </p:cNvPr>
          <p:cNvSpPr txBox="1"/>
          <p:nvPr/>
        </p:nvSpPr>
        <p:spPr>
          <a:xfrm>
            <a:off x="7612049" y="4432354"/>
            <a:ext cx="1529340" cy="203133"/>
          </a:xfrm>
          <a:prstGeom prst="rect">
            <a:avLst/>
          </a:prstGeom>
          <a:noFill/>
        </p:spPr>
        <p:txBody>
          <a:bodyPr wrap="square" rtlCol="0">
            <a:spAutoFit/>
          </a:bodyPr>
          <a:lstStyle/>
          <a:p>
            <a:pPr algn="r" defTabSz="488938">
              <a:lnSpc>
                <a:spcPct val="90000"/>
              </a:lnSpc>
              <a:spcBef>
                <a:spcPct val="0"/>
              </a:spcBef>
              <a:spcAft>
                <a:spcPct val="35000"/>
              </a:spcAft>
            </a:pPr>
            <a:r>
              <a:rPr lang="en-US" sz="800">
                <a:solidFill>
                  <a:srgbClr val="4E4E4E"/>
                </a:solidFill>
                <a:latin typeface="Arial"/>
              </a:rPr>
              <a:t>Subject to change</a:t>
            </a:r>
          </a:p>
        </p:txBody>
      </p:sp>
      <p:sp>
        <p:nvSpPr>
          <p:cNvPr id="11" name="Footer Placeholder 3">
            <a:extLst>
              <a:ext uri="{FF2B5EF4-FFF2-40B4-BE49-F238E27FC236}">
                <a16:creationId xmlns:a16="http://schemas.microsoft.com/office/drawing/2014/main" id="{76B93292-626F-4830-C8BC-47935F4C1227}"/>
              </a:ext>
            </a:extLst>
          </p:cNvPr>
          <p:cNvSpPr txBox="1">
            <a:spLocks/>
          </p:cNvSpPr>
          <p:nvPr/>
        </p:nvSpPr>
        <p:spPr>
          <a:xfrm>
            <a:off x="2542310" y="4779839"/>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spTree>
    <p:extLst>
      <p:ext uri="{BB962C8B-B14F-4D97-AF65-F5344CB8AC3E}">
        <p14:creationId xmlns:p14="http://schemas.microsoft.com/office/powerpoint/2010/main" val="985610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AD2F10-F0D5-929B-0165-1564F45A4898}"/>
              </a:ext>
            </a:extLst>
          </p:cNvPr>
          <p:cNvSpPr>
            <a:spLocks noGrp="1"/>
          </p:cNvSpPr>
          <p:nvPr>
            <p:ph idx="1"/>
          </p:nvPr>
        </p:nvSpPr>
        <p:spPr>
          <a:xfrm>
            <a:off x="173404" y="891272"/>
            <a:ext cx="4037256" cy="3502152"/>
          </a:xfrm>
        </p:spPr>
        <p:txBody>
          <a:bodyPr>
            <a:normAutofit lnSpcReduction="10000"/>
          </a:bodyPr>
          <a:lstStyle/>
          <a:p>
            <a:r>
              <a:rPr lang="en-US" dirty="0"/>
              <a:t>The program enhanced the overall passenger experience:</a:t>
            </a:r>
          </a:p>
          <a:p>
            <a:pPr lvl="1"/>
            <a:r>
              <a:rPr lang="en-US" dirty="0"/>
              <a:t>A new security pavilion</a:t>
            </a:r>
          </a:p>
          <a:p>
            <a:pPr lvl="1"/>
            <a:r>
              <a:rPr lang="en-US" dirty="0"/>
              <a:t>A streamlined, single checkpoint area</a:t>
            </a:r>
          </a:p>
          <a:p>
            <a:pPr lvl="1"/>
            <a:r>
              <a:rPr lang="en-US" dirty="0"/>
              <a:t>A new inline baggage handling system for carry-on items </a:t>
            </a:r>
          </a:p>
          <a:p>
            <a:pPr lvl="1"/>
            <a:r>
              <a:rPr lang="en-US" dirty="0"/>
              <a:t>Improvements to our Customs arrival corridor</a:t>
            </a:r>
          </a:p>
          <a:p>
            <a:pPr lvl="1"/>
            <a:r>
              <a:rPr lang="en-US" dirty="0"/>
              <a:t>Parking structure improvements</a:t>
            </a:r>
          </a:p>
          <a:p>
            <a:pPr marL="285750" indent="-285750">
              <a:buFont typeface="Arial" panose="020B0604020202020204" pitchFamily="34" charset="0"/>
              <a:buChar char="•"/>
            </a:pPr>
            <a:r>
              <a:rPr lang="en-US" sz="1400" dirty="0">
                <a:solidFill>
                  <a:schemeClr val="bg1"/>
                </a:solidFill>
              </a:rPr>
              <a:t>The CDA completed the buildout of the Midway Central Market, marking the final phase of the $400 million Midway Modernization Program. </a:t>
            </a:r>
          </a:p>
          <a:p>
            <a:pPr marL="285750" indent="-285750">
              <a:buFont typeface="Arial" panose="020B0604020202020204" pitchFamily="34" charset="0"/>
              <a:buChar char="•"/>
            </a:pPr>
            <a:r>
              <a:rPr lang="en-US" sz="1400" dirty="0">
                <a:solidFill>
                  <a:schemeClr val="bg1"/>
                </a:solidFill>
              </a:rPr>
              <a:t>55% ACDBE participation rate</a:t>
            </a:r>
          </a:p>
        </p:txBody>
      </p:sp>
      <p:sp>
        <p:nvSpPr>
          <p:cNvPr id="3" name="Title 2">
            <a:extLst>
              <a:ext uri="{FF2B5EF4-FFF2-40B4-BE49-F238E27FC236}">
                <a16:creationId xmlns:a16="http://schemas.microsoft.com/office/drawing/2014/main" id="{86329F8B-2307-5756-8959-CBBBDF5DBE59}"/>
              </a:ext>
            </a:extLst>
          </p:cNvPr>
          <p:cNvSpPr>
            <a:spLocks noGrp="1"/>
          </p:cNvSpPr>
          <p:nvPr>
            <p:ph type="title"/>
          </p:nvPr>
        </p:nvSpPr>
        <p:spPr>
          <a:xfrm>
            <a:off x="304800" y="210312"/>
            <a:ext cx="7689907" cy="662698"/>
          </a:xfrm>
        </p:spPr>
        <p:txBody>
          <a:bodyPr/>
          <a:lstStyle/>
          <a:p>
            <a:r>
              <a:rPr lang="en-US" dirty="0"/>
              <a:t>The midway modernization program is complete</a:t>
            </a:r>
            <a:br>
              <a:rPr lang="en-US" dirty="0"/>
            </a:br>
            <a:endParaRPr lang="en-US" dirty="0"/>
          </a:p>
        </p:txBody>
      </p:sp>
      <p:sp>
        <p:nvSpPr>
          <p:cNvPr id="5" name="Slide Number Placeholder 4">
            <a:extLst>
              <a:ext uri="{FF2B5EF4-FFF2-40B4-BE49-F238E27FC236}">
                <a16:creationId xmlns:a16="http://schemas.microsoft.com/office/drawing/2014/main" id="{BF1BC0E6-582B-4A04-E0A8-36210AD4D5FA}"/>
              </a:ext>
            </a:extLst>
          </p:cNvPr>
          <p:cNvSpPr>
            <a:spLocks noGrp="1"/>
          </p:cNvSpPr>
          <p:nvPr>
            <p:ph type="sldNum" sz="quarter" idx="11"/>
          </p:nvPr>
        </p:nvSpPr>
        <p:spPr/>
        <p:txBody>
          <a:bodyPr/>
          <a:lstStyle/>
          <a:p>
            <a:fld id="{2B6DE70B-2EDC-45BE-BD01-A1A7866CB49D}" type="slidenum">
              <a:rPr lang="en-US" smtClean="0"/>
              <a:pPr/>
              <a:t>16</a:t>
            </a:fld>
            <a:endParaRPr lang="en-US"/>
          </a:p>
        </p:txBody>
      </p:sp>
      <p:sp>
        <p:nvSpPr>
          <p:cNvPr id="9" name="Footer Placeholder 3">
            <a:extLst>
              <a:ext uri="{FF2B5EF4-FFF2-40B4-BE49-F238E27FC236}">
                <a16:creationId xmlns:a16="http://schemas.microsoft.com/office/drawing/2014/main" id="{B364652D-9472-609A-21F7-B84381FBB501}"/>
              </a:ext>
            </a:extLst>
          </p:cNvPr>
          <p:cNvSpPr txBox="1">
            <a:spLocks/>
          </p:cNvSpPr>
          <p:nvPr/>
        </p:nvSpPr>
        <p:spPr>
          <a:xfrm>
            <a:off x="2542310" y="4779839"/>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pic>
        <p:nvPicPr>
          <p:cNvPr id="12" name="Picture 11">
            <a:extLst>
              <a:ext uri="{FF2B5EF4-FFF2-40B4-BE49-F238E27FC236}">
                <a16:creationId xmlns:a16="http://schemas.microsoft.com/office/drawing/2014/main" id="{57FC6A37-EB70-6B2D-F5FE-9CD6F4B1BD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97" t="-23590" r="22230" b="23590"/>
          <a:stretch/>
        </p:blipFill>
        <p:spPr>
          <a:xfrm>
            <a:off x="6551964" y="2036167"/>
            <a:ext cx="2592274" cy="2569632"/>
          </a:xfrm>
          <a:prstGeom prst="rect">
            <a:avLst/>
          </a:prstGeom>
        </p:spPr>
      </p:pic>
      <p:pic>
        <p:nvPicPr>
          <p:cNvPr id="4" name="Picture Placeholder 9" descr="A room with people sitting at tables">
            <a:extLst>
              <a:ext uri="{FF2B5EF4-FFF2-40B4-BE49-F238E27FC236}">
                <a16:creationId xmlns:a16="http://schemas.microsoft.com/office/drawing/2014/main" id="{7518EB30-F1BE-9D09-D0DC-5E3A7D5633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 t="18041" r="164" b="7601"/>
          <a:stretch/>
        </p:blipFill>
        <p:spPr>
          <a:xfrm>
            <a:off x="4364185" y="654442"/>
            <a:ext cx="4779815" cy="199095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2251A5BA-0D0D-EA18-0884-7101CFC7C1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46" t="2734" r="12139" b="24494"/>
          <a:stretch/>
        </p:blipFill>
        <p:spPr>
          <a:xfrm>
            <a:off x="4360188" y="2645396"/>
            <a:ext cx="2574012" cy="1960403"/>
          </a:xfrm>
          <a:prstGeom prst="rect">
            <a:avLst/>
          </a:prstGeom>
        </p:spPr>
      </p:pic>
    </p:spTree>
    <p:extLst>
      <p:ext uri="{BB962C8B-B14F-4D97-AF65-F5344CB8AC3E}">
        <p14:creationId xmlns:p14="http://schemas.microsoft.com/office/powerpoint/2010/main" val="108979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1">
            <a:extLst>
              <a:ext uri="{FF2B5EF4-FFF2-40B4-BE49-F238E27FC236}">
                <a16:creationId xmlns:a16="http://schemas.microsoft.com/office/drawing/2014/main" id="{21FB5D23-CCC5-80C3-50E2-743556F08309}"/>
              </a:ext>
            </a:extLst>
          </p:cNvPr>
          <p:cNvSpPr>
            <a:spLocks noGrp="1"/>
          </p:cNvSpPr>
          <p:nvPr>
            <p:ph idx="1"/>
          </p:nvPr>
        </p:nvSpPr>
        <p:spPr>
          <a:xfrm>
            <a:off x="5144772" y="1143000"/>
            <a:ext cx="3618228" cy="3333750"/>
          </a:xfrm>
        </p:spPr>
        <p:txBody>
          <a:bodyPr>
            <a:normAutofit fontScale="77500" lnSpcReduction="20000"/>
          </a:bodyPr>
          <a:lstStyle/>
          <a:p>
            <a:pPr marL="0" indent="0" algn="ctr">
              <a:buNone/>
            </a:pPr>
            <a:r>
              <a:rPr kumimoji="0" lang="en-US" sz="1500" b="1" i="0" u="none" strike="noStrike" kern="1200" cap="none" spc="0" normalizeH="0" baseline="0" noProof="0" dirty="0">
                <a:ln>
                  <a:noFill/>
                </a:ln>
                <a:solidFill>
                  <a:schemeClr val="bg1"/>
                </a:solidFill>
                <a:effectLst/>
                <a:uLnTx/>
                <a:uFillTx/>
                <a:latin typeface="Arial"/>
                <a:ea typeface="+mn-ea"/>
                <a:cs typeface="+mn-cs"/>
              </a:rPr>
              <a:t>SCOPE OF WORK:</a:t>
            </a:r>
          </a:p>
          <a:p>
            <a:pPr>
              <a:spcBef>
                <a:spcPts val="1000"/>
              </a:spcBef>
              <a:defRPr/>
            </a:pPr>
            <a:r>
              <a:rPr lang="en-US" sz="1500" dirty="0">
                <a:solidFill>
                  <a:schemeClr val="bg1"/>
                </a:solidFill>
                <a:latin typeface="Arial"/>
                <a:cs typeface="Arial"/>
              </a:rPr>
              <a:t>Modification of taxiway and runway geometry to create a new central holding pad.  </a:t>
            </a:r>
          </a:p>
          <a:p>
            <a:pPr>
              <a:spcBef>
                <a:spcPts val="1000"/>
              </a:spcBef>
              <a:defRPr/>
            </a:pPr>
            <a:r>
              <a:rPr lang="en-US" sz="1500" dirty="0">
                <a:solidFill>
                  <a:schemeClr val="bg1"/>
                </a:solidFill>
                <a:latin typeface="Arial"/>
                <a:cs typeface="Arial"/>
              </a:rPr>
              <a:t>Runway 13L-31R will be converted to a taxiway.</a:t>
            </a:r>
          </a:p>
          <a:p>
            <a:pPr>
              <a:spcBef>
                <a:spcPts val="1000"/>
              </a:spcBef>
              <a:defRPr/>
            </a:pPr>
            <a:r>
              <a:rPr lang="en-US" sz="1500" dirty="0">
                <a:solidFill>
                  <a:schemeClr val="bg1"/>
                </a:solidFill>
                <a:latin typeface="Arial"/>
                <a:cs typeface="Arial"/>
              </a:rPr>
              <a:t>Accounts for less than 1% of airport operations</a:t>
            </a:r>
          </a:p>
          <a:p>
            <a:pPr>
              <a:spcBef>
                <a:spcPts val="1000"/>
              </a:spcBef>
              <a:defRPr/>
            </a:pPr>
            <a:r>
              <a:rPr lang="en-US" sz="1500" dirty="0">
                <a:solidFill>
                  <a:schemeClr val="bg1"/>
                </a:solidFill>
                <a:latin typeface="Arial"/>
                <a:cs typeface="Arial"/>
              </a:rPr>
              <a:t>Allow greater flexibility to aircraft ground movements Enhance terminal core efficiency and flexibility to accommodate future demand</a:t>
            </a:r>
          </a:p>
          <a:p>
            <a:pPr>
              <a:spcBef>
                <a:spcPts val="1000"/>
              </a:spcBef>
              <a:defRPr/>
            </a:pPr>
            <a:r>
              <a:rPr lang="en-US" sz="1500" dirty="0">
                <a:solidFill>
                  <a:schemeClr val="bg1"/>
                </a:solidFill>
                <a:latin typeface="Arial"/>
                <a:cs typeface="Arial"/>
              </a:rPr>
              <a:t>Taxiways E1, E2, and E3 will be modified to two taxiways with updated geometry connecting the new pad to Runway 13C-31C.  </a:t>
            </a:r>
          </a:p>
          <a:p>
            <a:pPr>
              <a:spcBef>
                <a:spcPts val="1000"/>
              </a:spcBef>
              <a:defRPr/>
            </a:pPr>
            <a:r>
              <a:rPr lang="en-US" sz="1500" dirty="0">
                <a:solidFill>
                  <a:schemeClr val="bg1"/>
                </a:solidFill>
                <a:latin typeface="Arial"/>
                <a:cs typeface="Arial"/>
              </a:rPr>
              <a:t>Taxiways P, T, and Y will be updated to create space for the pad.</a:t>
            </a:r>
          </a:p>
          <a:p>
            <a:pPr marL="0" indent="0" algn="ctr">
              <a:buNone/>
            </a:pPr>
            <a:endParaRPr lang="en-US" dirty="0"/>
          </a:p>
        </p:txBody>
      </p:sp>
      <p:sp>
        <p:nvSpPr>
          <p:cNvPr id="8" name="Title 7"/>
          <p:cNvSpPr>
            <a:spLocks noGrp="1"/>
          </p:cNvSpPr>
          <p:nvPr>
            <p:ph type="title"/>
          </p:nvPr>
        </p:nvSpPr>
        <p:spPr/>
        <p:txBody>
          <a:bodyPr>
            <a:normAutofit/>
          </a:bodyPr>
          <a:lstStyle/>
          <a:p>
            <a:r>
              <a:rPr lang="en-US" dirty="0"/>
              <a:t>CENTRAL TERMINAL PAD AND ASSOCIATED MODIFICATIONS</a:t>
            </a:r>
          </a:p>
        </p:txBody>
      </p:sp>
      <p:sp>
        <p:nvSpPr>
          <p:cNvPr id="4" name="Slide Number Placeholder 3"/>
          <p:cNvSpPr>
            <a:spLocks noGrp="1"/>
          </p:cNvSpPr>
          <p:nvPr>
            <p:ph type="sldNum" sz="quarter" idx="11"/>
          </p:nvPr>
        </p:nvSpPr>
        <p:spPr/>
        <p:txBody>
          <a:bodyPr/>
          <a:lstStyle/>
          <a:p>
            <a:pPr defTabSz="914378">
              <a:defRPr/>
            </a:pPr>
            <a:fld id="{2B6DE70B-2EDC-45BE-BD01-A1A7866CB49D}" type="slidenum">
              <a:rPr lang="en-US" smtClean="0">
                <a:latin typeface="Arial"/>
              </a:rPr>
              <a:pPr defTabSz="914378">
                <a:defRPr/>
              </a:pPr>
              <a:t>17</a:t>
            </a:fld>
            <a:endParaRPr lang="en-US" dirty="0">
              <a:latin typeface="Arial"/>
            </a:endParaRPr>
          </a:p>
        </p:txBody>
      </p:sp>
      <p:pic>
        <p:nvPicPr>
          <p:cNvPr id="2" name="Picture Placeholder 2" descr="An aerial view of a runway&#10;&#10;Description automatically generated with low confidence">
            <a:extLst>
              <a:ext uri="{FF2B5EF4-FFF2-40B4-BE49-F238E27FC236}">
                <a16:creationId xmlns:a16="http://schemas.microsoft.com/office/drawing/2014/main" id="{548B7AEB-DF9B-E27B-5747-47A06FEBB73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10160" y="993469"/>
            <a:ext cx="3927484" cy="3124135"/>
          </a:xfrm>
          <a:prstGeom prst="rect">
            <a:avLst/>
          </a:prstGeom>
        </p:spPr>
      </p:pic>
      <p:graphicFrame>
        <p:nvGraphicFramePr>
          <p:cNvPr id="3" name="Table 2">
            <a:extLst>
              <a:ext uri="{FF2B5EF4-FFF2-40B4-BE49-F238E27FC236}">
                <a16:creationId xmlns:a16="http://schemas.microsoft.com/office/drawing/2014/main" id="{56502B36-8ED3-5146-8063-259C55BC0FE7}"/>
              </a:ext>
            </a:extLst>
          </p:cNvPr>
          <p:cNvGraphicFramePr>
            <a:graphicFrameLocks noGrp="1"/>
          </p:cNvGraphicFramePr>
          <p:nvPr>
            <p:extLst>
              <p:ext uri="{D42A27DB-BD31-4B8C-83A1-F6EECF244321}">
                <p14:modId xmlns:p14="http://schemas.microsoft.com/office/powerpoint/2010/main" val="1880435472"/>
              </p:ext>
            </p:extLst>
          </p:nvPr>
        </p:nvGraphicFramePr>
        <p:xfrm>
          <a:off x="710160" y="4117604"/>
          <a:ext cx="3927484" cy="441996"/>
        </p:xfrm>
        <a:graphic>
          <a:graphicData uri="http://schemas.openxmlformats.org/drawingml/2006/table">
            <a:tbl>
              <a:tblPr>
                <a:effectLst/>
                <a:tableStyleId>{5C22544A-7EE6-4342-B048-85BDC9FD1C3A}</a:tableStyleId>
              </a:tblPr>
              <a:tblGrid>
                <a:gridCol w="2480159">
                  <a:extLst>
                    <a:ext uri="{9D8B030D-6E8A-4147-A177-3AD203B41FA5}">
                      <a16:colId xmlns:a16="http://schemas.microsoft.com/office/drawing/2014/main" val="20000"/>
                    </a:ext>
                  </a:extLst>
                </a:gridCol>
                <a:gridCol w="1447325">
                  <a:extLst>
                    <a:ext uri="{9D8B030D-6E8A-4147-A177-3AD203B41FA5}">
                      <a16:colId xmlns:a16="http://schemas.microsoft.com/office/drawing/2014/main" val="20001"/>
                    </a:ext>
                  </a:extLst>
                </a:gridCol>
              </a:tblGrid>
              <a:tr h="216313">
                <a:tc>
                  <a:txBody>
                    <a:bodyPr/>
                    <a:lstStyle/>
                    <a:p>
                      <a:pPr algn="l"/>
                      <a:r>
                        <a:rPr lang="en-US" sz="1000" b="0" u="none" dirty="0">
                          <a:solidFill>
                            <a:schemeClr val="bg1"/>
                          </a:solidFill>
                          <a:latin typeface="+mn-lt"/>
                        </a:rPr>
                        <a:t>PROJECT START / END DATE</a:t>
                      </a:r>
                    </a:p>
                  </a:txBody>
                  <a:tcPr marR="0" marT="34299" marB="3429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b="1" kern="1200" dirty="0">
                          <a:solidFill>
                            <a:schemeClr val="bg1"/>
                          </a:solidFill>
                          <a:latin typeface="+mn-lt"/>
                          <a:ea typeface="+mn-ea"/>
                          <a:cs typeface="+mn-cs"/>
                        </a:rPr>
                        <a:t>2023 – 2025</a:t>
                      </a:r>
                    </a:p>
                  </a:txBody>
                  <a:tcPr marR="0" marT="34299" marB="3429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82C0"/>
                    </a:solidFill>
                  </a:tcPr>
                </a:tc>
                <a:extLst>
                  <a:ext uri="{0D108BD9-81ED-4DB2-BD59-A6C34878D82A}">
                    <a16:rowId xmlns:a16="http://schemas.microsoft.com/office/drawing/2014/main" val="4220382847"/>
                  </a:ext>
                </a:extLst>
              </a:tr>
              <a:tr h="216313">
                <a:tc>
                  <a:txBody>
                    <a:bodyPr/>
                    <a:lstStyle/>
                    <a:p>
                      <a:pPr algn="just"/>
                      <a:r>
                        <a:rPr lang="en-US" sz="1000" b="0" dirty="0">
                          <a:solidFill>
                            <a:schemeClr val="bg1"/>
                          </a:solidFill>
                          <a:latin typeface="Arial Narrow"/>
                        </a:rPr>
                        <a:t>TOTAL PROJECT BUDGET</a:t>
                      </a:r>
                    </a:p>
                  </a:txBody>
                  <a:tcPr marR="0" marT="34299" marB="3429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l" defTabSz="914400" rtl="0" eaLnBrk="1" latinLnBrk="0" hangingPunct="1"/>
                      <a:r>
                        <a:rPr lang="en-US" sz="1000" b="1" kern="1200" dirty="0">
                          <a:solidFill>
                            <a:schemeClr val="bg1"/>
                          </a:solidFill>
                          <a:latin typeface="Arial Narrow"/>
                          <a:ea typeface="+mn-ea"/>
                          <a:cs typeface="+mn-cs"/>
                        </a:rPr>
                        <a:t>6.5M</a:t>
                      </a:r>
                    </a:p>
                  </a:txBody>
                  <a:tcPr marR="0" marT="34299" marB="3429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82C0"/>
                    </a:solidFill>
                  </a:tcPr>
                </a:tc>
                <a:extLst>
                  <a:ext uri="{0D108BD9-81ED-4DB2-BD59-A6C34878D82A}">
                    <a16:rowId xmlns:a16="http://schemas.microsoft.com/office/drawing/2014/main" val="3076694705"/>
                  </a:ext>
                </a:extLst>
              </a:tr>
            </a:tbl>
          </a:graphicData>
        </a:graphic>
      </p:graphicFrame>
      <p:sp>
        <p:nvSpPr>
          <p:cNvPr id="7" name="Footer Placeholder 3">
            <a:extLst>
              <a:ext uri="{FF2B5EF4-FFF2-40B4-BE49-F238E27FC236}">
                <a16:creationId xmlns:a16="http://schemas.microsoft.com/office/drawing/2014/main" id="{57A7D4F0-2896-AF19-6E5A-71F190F6EF65}"/>
              </a:ext>
            </a:extLst>
          </p:cNvPr>
          <p:cNvSpPr txBox="1">
            <a:spLocks/>
          </p:cNvSpPr>
          <p:nvPr/>
        </p:nvSpPr>
        <p:spPr>
          <a:xfrm>
            <a:off x="2542310" y="4779839"/>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spTree>
    <p:extLst>
      <p:ext uri="{BB962C8B-B14F-4D97-AF65-F5344CB8AC3E}">
        <p14:creationId xmlns:p14="http://schemas.microsoft.com/office/powerpoint/2010/main" val="2100025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0CE13F36-A490-087D-A2C7-A658047478BB}"/>
              </a:ext>
            </a:extLst>
          </p:cNvPr>
          <p:cNvSpPr>
            <a:spLocks noGrp="1"/>
          </p:cNvSpPr>
          <p:nvPr>
            <p:ph idx="1"/>
          </p:nvPr>
        </p:nvSpPr>
        <p:spPr>
          <a:xfrm>
            <a:off x="5217886" y="1143000"/>
            <a:ext cx="3545114" cy="3333750"/>
          </a:xfrm>
        </p:spPr>
        <p:txBody>
          <a:bodyPr>
            <a:normAutofit fontScale="70000" lnSpcReduction="20000"/>
          </a:bodyPr>
          <a:lstStyle/>
          <a:p>
            <a:pPr marL="0" indent="0" algn="ctr">
              <a:buNone/>
            </a:pPr>
            <a:r>
              <a:rPr kumimoji="0" lang="en-US" sz="1400" b="1" i="0" u="none" strike="noStrike" kern="1200" cap="none" spc="0" normalizeH="0" baseline="0" noProof="0" dirty="0">
                <a:ln>
                  <a:noFill/>
                </a:ln>
                <a:solidFill>
                  <a:schemeClr val="bg1"/>
                </a:solidFill>
                <a:effectLst/>
                <a:uLnTx/>
                <a:uFillTx/>
                <a:latin typeface="Arial"/>
                <a:ea typeface="+mn-ea"/>
                <a:cs typeface="+mn-cs"/>
              </a:rPr>
              <a:t>SCOPE OF WORK:</a:t>
            </a:r>
          </a:p>
          <a:p>
            <a:pPr>
              <a:spcBef>
                <a:spcPts val="1000"/>
              </a:spcBef>
              <a:defRPr/>
            </a:pPr>
            <a:r>
              <a:rPr lang="en-US" sz="1500" dirty="0">
                <a:solidFill>
                  <a:schemeClr val="bg1"/>
                </a:solidFill>
                <a:cs typeface="Arial"/>
              </a:rPr>
              <a:t>Comprehensive modernization of the existing AMC building, including, but not limited to: </a:t>
            </a:r>
          </a:p>
          <a:p>
            <a:pPr lvl="1">
              <a:spcBef>
                <a:spcPts val="1000"/>
              </a:spcBef>
              <a:defRPr/>
            </a:pPr>
            <a:r>
              <a:rPr lang="en-US" sz="1500" dirty="0">
                <a:solidFill>
                  <a:schemeClr val="bg1"/>
                </a:solidFill>
                <a:cs typeface="Arial"/>
              </a:rPr>
              <a:t>replacement of mechanical equipment, replacement of garage overhead doors, upgrade emergency generator and switchgear, install new deicing system tanks and pumps, replace garage roof membrane, replace windows, replace entry doors and update ADA accessibility. </a:t>
            </a:r>
          </a:p>
          <a:p>
            <a:pPr lvl="1">
              <a:spcBef>
                <a:spcPts val="1000"/>
              </a:spcBef>
              <a:defRPr/>
            </a:pPr>
            <a:r>
              <a:rPr lang="en-US" sz="1500" dirty="0">
                <a:solidFill>
                  <a:schemeClr val="bg1"/>
                </a:solidFill>
                <a:cs typeface="Arial"/>
              </a:rPr>
              <a:t>may also include construction of a new vehicle storage facility.</a:t>
            </a:r>
          </a:p>
          <a:p>
            <a:pPr>
              <a:spcBef>
                <a:spcPts val="1000"/>
              </a:spcBef>
              <a:defRPr/>
            </a:pPr>
            <a:r>
              <a:rPr lang="en-US" sz="1500" dirty="0">
                <a:solidFill>
                  <a:schemeClr val="bg1"/>
                </a:solidFill>
                <a:cs typeface="Arial"/>
              </a:rPr>
              <a:t>The work has been split into four scope groups:</a:t>
            </a:r>
          </a:p>
          <a:p>
            <a:pPr lvl="1">
              <a:spcBef>
                <a:spcPts val="1000"/>
              </a:spcBef>
              <a:defRPr/>
            </a:pPr>
            <a:r>
              <a:rPr lang="en-US" sz="1500" dirty="0">
                <a:solidFill>
                  <a:schemeClr val="bg1"/>
                </a:solidFill>
                <a:cs typeface="Arial"/>
              </a:rPr>
              <a:t>office area roofing, deicing system improvements, mechanical upgrades and garage roofing, and the remaining items described above. </a:t>
            </a:r>
            <a:r>
              <a:rPr lang="en-US" sz="1500" dirty="0">
                <a:solidFill>
                  <a:schemeClr val="bg1"/>
                </a:solidFill>
              </a:rPr>
              <a:t> </a:t>
            </a:r>
          </a:p>
        </p:txBody>
      </p:sp>
      <p:sp>
        <p:nvSpPr>
          <p:cNvPr id="8" name="Title 7"/>
          <p:cNvSpPr>
            <a:spLocks noGrp="1"/>
          </p:cNvSpPr>
          <p:nvPr>
            <p:ph type="title"/>
          </p:nvPr>
        </p:nvSpPr>
        <p:spPr/>
        <p:txBody>
          <a:bodyPr>
            <a:normAutofit/>
          </a:bodyPr>
          <a:lstStyle/>
          <a:p>
            <a:r>
              <a:rPr lang="en-US" dirty="0"/>
              <a:t>AIRPORT MAINTENANCE COMPLEX (AMC) IMPROVEMENTS</a:t>
            </a:r>
          </a:p>
        </p:txBody>
      </p:sp>
      <p:sp>
        <p:nvSpPr>
          <p:cNvPr id="4" name="Slide Number Placeholder 3"/>
          <p:cNvSpPr>
            <a:spLocks noGrp="1"/>
          </p:cNvSpPr>
          <p:nvPr>
            <p:ph type="sldNum" sz="quarter" idx="11"/>
          </p:nvPr>
        </p:nvSpPr>
        <p:spPr/>
        <p:txBody>
          <a:bodyPr/>
          <a:lstStyle/>
          <a:p>
            <a:pPr defTabSz="914378">
              <a:defRPr/>
            </a:pPr>
            <a:fld id="{2B6DE70B-2EDC-45BE-BD01-A1A7866CB49D}" type="slidenum">
              <a:rPr lang="en-US">
                <a:latin typeface="Arial"/>
              </a:rPr>
              <a:pPr defTabSz="914378">
                <a:defRPr/>
              </a:pPr>
              <a:t>18</a:t>
            </a:fld>
            <a:endParaRPr lang="en-US" dirty="0">
              <a:latin typeface="Arial"/>
            </a:endParaRPr>
          </a:p>
        </p:txBody>
      </p:sp>
      <p:grpSp>
        <p:nvGrpSpPr>
          <p:cNvPr id="10" name="Group 9">
            <a:extLst>
              <a:ext uri="{FF2B5EF4-FFF2-40B4-BE49-F238E27FC236}">
                <a16:creationId xmlns:a16="http://schemas.microsoft.com/office/drawing/2014/main" id="{3A67D453-5B3A-B411-1E44-DF6F02BFA2C1}"/>
              </a:ext>
            </a:extLst>
          </p:cNvPr>
          <p:cNvGrpSpPr/>
          <p:nvPr/>
        </p:nvGrpSpPr>
        <p:grpSpPr>
          <a:xfrm>
            <a:off x="178505" y="1101218"/>
            <a:ext cx="4858301" cy="3005420"/>
            <a:chOff x="226384" y="1786392"/>
            <a:chExt cx="4856777" cy="3210842"/>
          </a:xfrm>
        </p:grpSpPr>
        <p:pic>
          <p:nvPicPr>
            <p:cNvPr id="3" name="Picture 2" descr="A picture containing sky, ground, outdoor, composite material&#10;&#10;Description automatically generated">
              <a:extLst>
                <a:ext uri="{FF2B5EF4-FFF2-40B4-BE49-F238E27FC236}">
                  <a16:creationId xmlns:a16="http://schemas.microsoft.com/office/drawing/2014/main" id="{9DE0B131-26D9-E7BC-0764-3F47E1A4AF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659" t="16123"/>
            <a:stretch/>
          </p:blipFill>
          <p:spPr>
            <a:xfrm>
              <a:off x="226384" y="1786394"/>
              <a:ext cx="2324797" cy="1533934"/>
            </a:xfrm>
            <a:prstGeom prst="rect">
              <a:avLst/>
            </a:prstGeom>
          </p:spPr>
        </p:pic>
        <p:pic>
          <p:nvPicPr>
            <p:cNvPr id="5" name="Picture 4" descr="A picture containing sky, outdoor, cloud, ground&#10;&#10;Description automatically generated">
              <a:extLst>
                <a:ext uri="{FF2B5EF4-FFF2-40B4-BE49-F238E27FC236}">
                  <a16:creationId xmlns:a16="http://schemas.microsoft.com/office/drawing/2014/main" id="{4183DC1D-2B0D-17CD-B574-B53A90C4F90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9223"/>
            <a:stretch/>
          </p:blipFill>
          <p:spPr>
            <a:xfrm>
              <a:off x="2551182" y="1786392"/>
              <a:ext cx="2531979" cy="1533934"/>
            </a:xfrm>
            <a:prstGeom prst="rect">
              <a:avLst/>
            </a:prstGeom>
          </p:spPr>
        </p:pic>
        <p:pic>
          <p:nvPicPr>
            <p:cNvPr id="6" name="Picture 5" descr="A picture containing pipe, machine, industry, engineering&#10;&#10;Description automatically generated">
              <a:extLst>
                <a:ext uri="{FF2B5EF4-FFF2-40B4-BE49-F238E27FC236}">
                  <a16:creationId xmlns:a16="http://schemas.microsoft.com/office/drawing/2014/main" id="{495600A3-1FA6-B425-30FF-580FC3D462A9}"/>
                </a:ext>
              </a:extLst>
            </p:cNvPr>
            <p:cNvPicPr>
              <a:picLocks/>
            </p:cNvPicPr>
            <p:nvPr/>
          </p:nvPicPr>
          <p:blipFill rotWithShape="1">
            <a:blip r:embed="rId5">
              <a:extLst>
                <a:ext uri="{28A0092B-C50C-407E-A947-70E740481C1C}">
                  <a14:useLocalDpi xmlns:a14="http://schemas.microsoft.com/office/drawing/2010/main"/>
                </a:ext>
              </a:extLst>
            </a:blip>
            <a:srcRect l="8183" b="4547"/>
            <a:stretch/>
          </p:blipFill>
          <p:spPr>
            <a:xfrm>
              <a:off x="226384" y="3308564"/>
              <a:ext cx="2324797" cy="1688670"/>
            </a:xfrm>
            <a:prstGeom prst="rect">
              <a:avLst/>
            </a:prstGeom>
          </p:spPr>
        </p:pic>
        <p:pic>
          <p:nvPicPr>
            <p:cNvPr id="9" name="Picture 8" descr="A bathroom with a sink and urinals&#10;&#10;Description automatically generated with low confidence">
              <a:extLst>
                <a:ext uri="{FF2B5EF4-FFF2-40B4-BE49-F238E27FC236}">
                  <a16:creationId xmlns:a16="http://schemas.microsoft.com/office/drawing/2014/main" id="{D2C8F0FE-4067-B3D3-AB10-97F13BD1C67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1076"/>
            <a:stretch/>
          </p:blipFill>
          <p:spPr>
            <a:xfrm>
              <a:off x="2551182" y="3308564"/>
              <a:ext cx="2531979" cy="1688670"/>
            </a:xfrm>
            <a:prstGeom prst="rect">
              <a:avLst/>
            </a:prstGeom>
          </p:spPr>
        </p:pic>
      </p:grpSp>
      <p:graphicFrame>
        <p:nvGraphicFramePr>
          <p:cNvPr id="13" name="Table 12">
            <a:extLst>
              <a:ext uri="{FF2B5EF4-FFF2-40B4-BE49-F238E27FC236}">
                <a16:creationId xmlns:a16="http://schemas.microsoft.com/office/drawing/2014/main" id="{B41E1C27-D6F2-3A91-33E3-052E55FC9C78}"/>
              </a:ext>
            </a:extLst>
          </p:cNvPr>
          <p:cNvGraphicFramePr>
            <a:graphicFrameLocks noGrp="1"/>
          </p:cNvGraphicFramePr>
          <p:nvPr>
            <p:extLst>
              <p:ext uri="{D42A27DB-BD31-4B8C-83A1-F6EECF244321}">
                <p14:modId xmlns:p14="http://schemas.microsoft.com/office/powerpoint/2010/main" val="427546672"/>
              </p:ext>
            </p:extLst>
          </p:nvPr>
        </p:nvGraphicFramePr>
        <p:xfrm>
          <a:off x="178505" y="4106638"/>
          <a:ext cx="4858301" cy="441996"/>
        </p:xfrm>
        <a:graphic>
          <a:graphicData uri="http://schemas.openxmlformats.org/drawingml/2006/table">
            <a:tbl>
              <a:tblPr>
                <a:effectLst/>
                <a:tableStyleId>{5C22544A-7EE6-4342-B048-85BDC9FD1C3A}</a:tableStyleId>
              </a:tblPr>
              <a:tblGrid>
                <a:gridCol w="3067959">
                  <a:extLst>
                    <a:ext uri="{9D8B030D-6E8A-4147-A177-3AD203B41FA5}">
                      <a16:colId xmlns:a16="http://schemas.microsoft.com/office/drawing/2014/main" val="20000"/>
                    </a:ext>
                  </a:extLst>
                </a:gridCol>
                <a:gridCol w="1790342">
                  <a:extLst>
                    <a:ext uri="{9D8B030D-6E8A-4147-A177-3AD203B41FA5}">
                      <a16:colId xmlns:a16="http://schemas.microsoft.com/office/drawing/2014/main" val="20001"/>
                    </a:ext>
                  </a:extLst>
                </a:gridCol>
              </a:tblGrid>
              <a:tr h="140288">
                <a:tc>
                  <a:txBody>
                    <a:bodyPr/>
                    <a:lstStyle/>
                    <a:p>
                      <a:pPr algn="l"/>
                      <a:r>
                        <a:rPr lang="en-US" sz="1000" b="0" u="none" dirty="0">
                          <a:solidFill>
                            <a:schemeClr val="bg1"/>
                          </a:solidFill>
                          <a:latin typeface="+mn-lt"/>
                        </a:rPr>
                        <a:t>PROJECT START / END DATE</a:t>
                      </a:r>
                    </a:p>
                  </a:txBody>
                  <a:tcPr marR="0" marT="34299" marB="3429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b="1" kern="1200" dirty="0">
                          <a:solidFill>
                            <a:schemeClr val="bg1"/>
                          </a:solidFill>
                          <a:latin typeface="+mn-lt"/>
                          <a:ea typeface="+mn-ea"/>
                          <a:cs typeface="+mn-cs"/>
                        </a:rPr>
                        <a:t>2023 – 2026</a:t>
                      </a:r>
                    </a:p>
                  </a:txBody>
                  <a:tcPr marR="0" marT="34299" marB="3429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82C0"/>
                    </a:solidFill>
                  </a:tcPr>
                </a:tc>
                <a:extLst>
                  <a:ext uri="{0D108BD9-81ED-4DB2-BD59-A6C34878D82A}">
                    <a16:rowId xmlns:a16="http://schemas.microsoft.com/office/drawing/2014/main" val="4220382847"/>
                  </a:ext>
                </a:extLst>
              </a:tr>
              <a:tr h="219456">
                <a:tc>
                  <a:txBody>
                    <a:bodyPr/>
                    <a:lstStyle/>
                    <a:p>
                      <a:pPr algn="just"/>
                      <a:r>
                        <a:rPr lang="en-US" sz="1000" b="0" dirty="0">
                          <a:solidFill>
                            <a:schemeClr val="bg1"/>
                          </a:solidFill>
                          <a:latin typeface="Arial Narrow"/>
                        </a:rPr>
                        <a:t>TOTAL PROJECT BUDGET</a:t>
                      </a:r>
                    </a:p>
                  </a:txBody>
                  <a:tcPr marR="0" marT="34299" marB="3429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l" defTabSz="914400" rtl="0" eaLnBrk="1" latinLnBrk="0" hangingPunct="1"/>
                      <a:r>
                        <a:rPr lang="en-US" sz="1000" b="1" kern="1200" dirty="0">
                          <a:solidFill>
                            <a:schemeClr val="bg1"/>
                          </a:solidFill>
                          <a:latin typeface="Arial Narrow"/>
                          <a:ea typeface="+mn-ea"/>
                          <a:cs typeface="+mn-cs"/>
                        </a:rPr>
                        <a:t>62.75M</a:t>
                      </a:r>
                    </a:p>
                  </a:txBody>
                  <a:tcPr marR="0" marT="34299" marB="3429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82C0"/>
                    </a:solidFill>
                  </a:tcPr>
                </a:tc>
                <a:extLst>
                  <a:ext uri="{0D108BD9-81ED-4DB2-BD59-A6C34878D82A}">
                    <a16:rowId xmlns:a16="http://schemas.microsoft.com/office/drawing/2014/main" val="3076694705"/>
                  </a:ext>
                </a:extLst>
              </a:tr>
            </a:tbl>
          </a:graphicData>
        </a:graphic>
      </p:graphicFrame>
      <p:sp>
        <p:nvSpPr>
          <p:cNvPr id="2" name="Footer Placeholder 3">
            <a:extLst>
              <a:ext uri="{FF2B5EF4-FFF2-40B4-BE49-F238E27FC236}">
                <a16:creationId xmlns:a16="http://schemas.microsoft.com/office/drawing/2014/main" id="{0460ACAB-DD23-2A37-1A95-7B66A073E733}"/>
              </a:ext>
            </a:extLst>
          </p:cNvPr>
          <p:cNvSpPr txBox="1">
            <a:spLocks/>
          </p:cNvSpPr>
          <p:nvPr/>
        </p:nvSpPr>
        <p:spPr>
          <a:xfrm>
            <a:off x="2542310" y="4779839"/>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spTree>
    <p:extLst>
      <p:ext uri="{BB962C8B-B14F-4D97-AF65-F5344CB8AC3E}">
        <p14:creationId xmlns:p14="http://schemas.microsoft.com/office/powerpoint/2010/main" val="4098752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8E7358E-4975-4058-96A3-B1BEE7DB9259}"/>
              </a:ext>
            </a:extLst>
          </p:cNvPr>
          <p:cNvSpPr/>
          <p:nvPr/>
        </p:nvSpPr>
        <p:spPr>
          <a:xfrm>
            <a:off x="0" y="0"/>
            <a:ext cx="9273973" cy="5144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3" name="Picture 2" hidden="1"/>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t="6671"/>
          <a:stretch/>
        </p:blipFill>
        <p:spPr>
          <a:xfrm>
            <a:off x="32228" y="133350"/>
            <a:ext cx="6389039" cy="4472104"/>
          </a:xfrm>
          <a:prstGeom prst="rect">
            <a:avLst/>
          </a:prstGeom>
        </p:spPr>
      </p:pic>
      <p:grpSp>
        <p:nvGrpSpPr>
          <p:cNvPr id="11" name="Group 10">
            <a:extLst>
              <a:ext uri="{FF2B5EF4-FFF2-40B4-BE49-F238E27FC236}">
                <a16:creationId xmlns:a16="http://schemas.microsoft.com/office/drawing/2014/main" id="{07AB93DE-B4BA-1CAE-9DFD-EAE257B7EE9D}"/>
              </a:ext>
            </a:extLst>
          </p:cNvPr>
          <p:cNvGrpSpPr/>
          <p:nvPr/>
        </p:nvGrpSpPr>
        <p:grpSpPr>
          <a:xfrm>
            <a:off x="5213324" y="-1"/>
            <a:ext cx="4060652" cy="5170965"/>
            <a:chOff x="5638800" y="0"/>
            <a:chExt cx="3635176" cy="462915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4192" r="16766"/>
            <a:stretch/>
          </p:blipFill>
          <p:spPr>
            <a:xfrm>
              <a:off x="5866480" y="0"/>
              <a:ext cx="3407496" cy="4629150"/>
            </a:xfrm>
            <a:prstGeom prst="rect">
              <a:avLst/>
            </a:prstGeom>
          </p:spPr>
        </p:pic>
        <p:sp>
          <p:nvSpPr>
            <p:cNvPr id="48" name="Rectangle 47">
              <a:extLst>
                <a:ext uri="{FF2B5EF4-FFF2-40B4-BE49-F238E27FC236}">
                  <a16:creationId xmlns:a16="http://schemas.microsoft.com/office/drawing/2014/main" id="{78E7358E-4975-4058-96A3-B1BEE7DB9259}"/>
                </a:ext>
              </a:extLst>
            </p:cNvPr>
            <p:cNvSpPr/>
            <p:nvPr/>
          </p:nvSpPr>
          <p:spPr>
            <a:xfrm>
              <a:off x="5638800" y="5256"/>
              <a:ext cx="1869832" cy="4623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7" name="Group 6"/>
            <p:cNvGrpSpPr/>
            <p:nvPr/>
          </p:nvGrpSpPr>
          <p:grpSpPr>
            <a:xfrm>
              <a:off x="5704928" y="15839"/>
              <a:ext cx="1737576" cy="4613310"/>
              <a:chOff x="6187388" y="-1828442"/>
              <a:chExt cx="2432214" cy="6457591"/>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1660" t="8424"/>
              <a:stretch/>
            </p:blipFill>
            <p:spPr>
              <a:xfrm>
                <a:off x="6187388" y="-1828442"/>
                <a:ext cx="2424386" cy="1884898"/>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1626"/>
              <a:stretch/>
            </p:blipFill>
            <p:spPr>
              <a:xfrm>
                <a:off x="6187388" y="2800929"/>
                <a:ext cx="2432214" cy="1828220"/>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15678"/>
              <a:stretch/>
            </p:blipFill>
            <p:spPr>
              <a:xfrm>
                <a:off x="6187388" y="127419"/>
                <a:ext cx="2424386" cy="2602546"/>
              </a:xfrm>
              <a:prstGeom prst="rect">
                <a:avLst/>
              </a:prstGeom>
            </p:spPr>
          </p:pic>
        </p:grpSp>
      </p:grpSp>
      <p:grpSp>
        <p:nvGrpSpPr>
          <p:cNvPr id="9" name="Group 8">
            <a:extLst>
              <a:ext uri="{FF2B5EF4-FFF2-40B4-BE49-F238E27FC236}">
                <a16:creationId xmlns:a16="http://schemas.microsoft.com/office/drawing/2014/main" id="{546529EB-DBBB-20CD-F718-01592BA5CF7D}"/>
              </a:ext>
            </a:extLst>
          </p:cNvPr>
          <p:cNvGrpSpPr/>
          <p:nvPr/>
        </p:nvGrpSpPr>
        <p:grpSpPr>
          <a:xfrm>
            <a:off x="874536" y="961143"/>
            <a:ext cx="4206240" cy="3966965"/>
            <a:chOff x="874536" y="961143"/>
            <a:chExt cx="4206240" cy="3966965"/>
          </a:xfrm>
        </p:grpSpPr>
        <p:sp>
          <p:nvSpPr>
            <p:cNvPr id="20" name="Freeform 19"/>
            <p:cNvSpPr/>
            <p:nvPr/>
          </p:nvSpPr>
          <p:spPr>
            <a:xfrm>
              <a:off x="874536" y="961143"/>
              <a:ext cx="4206240" cy="206101"/>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spcBef>
                  <a:spcPct val="0"/>
                </a:spcBef>
                <a:spcAft>
                  <a:spcPct val="35000"/>
                </a:spcAft>
              </a:pPr>
              <a:r>
                <a:rPr lang="en-US" sz="1150" b="1" kern="1200" dirty="0">
                  <a:solidFill>
                    <a:schemeClr val="bg1"/>
                  </a:solidFill>
                </a:rPr>
                <a:t>Sustainable Airport Manual</a:t>
              </a:r>
              <a:r>
                <a:rPr lang="en-US" sz="1150" b="1" kern="1200" baseline="30000" dirty="0">
                  <a:solidFill>
                    <a:schemeClr val="bg1"/>
                  </a:solidFill>
                </a:rPr>
                <a:t>®</a:t>
              </a:r>
              <a:r>
                <a:rPr lang="en-US" sz="1150" b="1" kern="1200" dirty="0">
                  <a:solidFill>
                    <a:schemeClr val="bg1"/>
                  </a:solidFill>
                </a:rPr>
                <a:t> (SAM</a:t>
              </a:r>
              <a:r>
                <a:rPr lang="en-US" sz="1150" b="1" kern="1200" baseline="30000" dirty="0">
                  <a:solidFill>
                    <a:schemeClr val="bg1"/>
                  </a:solidFill>
                </a:rPr>
                <a:t>®</a:t>
              </a:r>
              <a:r>
                <a:rPr lang="en-US" sz="1150" b="1" kern="1200" dirty="0">
                  <a:solidFill>
                    <a:schemeClr val="bg1"/>
                  </a:solidFill>
                </a:rPr>
                <a:t>)</a:t>
              </a:r>
              <a:endParaRPr lang="en-US" sz="1150" kern="1200" dirty="0">
                <a:solidFill>
                  <a:schemeClr val="bg1"/>
                </a:solidFill>
              </a:endParaRPr>
            </a:p>
          </p:txBody>
        </p:sp>
        <p:sp>
          <p:nvSpPr>
            <p:cNvPr id="22" name="Freeform 21"/>
            <p:cNvSpPr/>
            <p:nvPr/>
          </p:nvSpPr>
          <p:spPr>
            <a:xfrm>
              <a:off x="874536" y="3749642"/>
              <a:ext cx="4206240" cy="206101"/>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spcBef>
                  <a:spcPct val="0"/>
                </a:spcBef>
                <a:spcAft>
                  <a:spcPct val="35000"/>
                </a:spcAft>
              </a:pPr>
              <a:r>
                <a:rPr lang="en-US" sz="1150" b="1" kern="1200" dirty="0">
                  <a:solidFill>
                    <a:schemeClr val="bg1"/>
                  </a:solidFill>
                </a:rPr>
                <a:t>O’Hare Grazing Herd</a:t>
              </a:r>
            </a:p>
          </p:txBody>
        </p:sp>
        <p:sp>
          <p:nvSpPr>
            <p:cNvPr id="24" name="Freeform 23"/>
            <p:cNvSpPr/>
            <p:nvPr/>
          </p:nvSpPr>
          <p:spPr>
            <a:xfrm>
              <a:off x="874536" y="1609385"/>
              <a:ext cx="4206240" cy="206101"/>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spcBef>
                  <a:spcPct val="0"/>
                </a:spcBef>
                <a:spcAft>
                  <a:spcPct val="35000"/>
                </a:spcAft>
              </a:pPr>
              <a:r>
                <a:rPr lang="en-US" sz="1150" b="1" kern="1200" dirty="0">
                  <a:solidFill>
                    <a:schemeClr val="bg1"/>
                  </a:solidFill>
                </a:rPr>
                <a:t>Vegetated Green Roofs </a:t>
              </a:r>
            </a:p>
          </p:txBody>
        </p:sp>
        <p:sp>
          <p:nvSpPr>
            <p:cNvPr id="25" name="Freeform 24"/>
            <p:cNvSpPr/>
            <p:nvPr/>
          </p:nvSpPr>
          <p:spPr>
            <a:xfrm>
              <a:off x="874536" y="1933506"/>
              <a:ext cx="4206240" cy="401632"/>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lnSpc>
                  <a:spcPct val="105000"/>
                </a:lnSpc>
                <a:spcBef>
                  <a:spcPct val="0"/>
                </a:spcBef>
                <a:spcAft>
                  <a:spcPts val="1083"/>
                </a:spcAft>
              </a:pPr>
              <a:r>
                <a:rPr lang="en-US" sz="1150" b="1" kern="1200" dirty="0">
                  <a:solidFill>
                    <a:schemeClr val="bg1"/>
                  </a:solidFill>
                </a:rPr>
                <a:t>U.S. Green Building Council</a:t>
              </a:r>
              <a:r>
                <a:rPr lang="en-US" sz="1150" b="1" kern="1200" baseline="30000" dirty="0">
                  <a:solidFill>
                    <a:schemeClr val="bg1"/>
                  </a:solidFill>
                </a:rPr>
                <a:t>®</a:t>
              </a:r>
              <a:r>
                <a:rPr lang="en-US" sz="1150" b="1" kern="1200" dirty="0">
                  <a:solidFill>
                    <a:schemeClr val="bg1"/>
                  </a:solidFill>
                </a:rPr>
                <a:t> (USGBC</a:t>
              </a:r>
              <a:r>
                <a:rPr lang="en-US" sz="1150" b="1" kern="1200" baseline="30000" dirty="0">
                  <a:solidFill>
                    <a:schemeClr val="bg1"/>
                  </a:solidFill>
                </a:rPr>
                <a:t>®</a:t>
              </a:r>
              <a:r>
                <a:rPr lang="en-US" sz="1150" b="1" kern="1200" dirty="0">
                  <a:solidFill>
                    <a:schemeClr val="bg1"/>
                  </a:solidFill>
                </a:rPr>
                <a:t>) Certification</a:t>
              </a:r>
              <a:r>
                <a:rPr lang="en-US" sz="1150" kern="1200" dirty="0">
                  <a:solidFill>
                    <a:schemeClr val="bg1"/>
                  </a:solidFill>
                </a:rPr>
                <a:t>: </a:t>
              </a:r>
              <a:br>
                <a:rPr lang="en-US" sz="1150" kern="1200" dirty="0">
                  <a:solidFill>
                    <a:schemeClr val="bg1"/>
                  </a:solidFill>
                </a:rPr>
              </a:br>
              <a:r>
                <a:rPr lang="en-US" sz="1150" b="1" kern="1200" dirty="0">
                  <a:solidFill>
                    <a:schemeClr val="bg1"/>
                  </a:solidFill>
                </a:rPr>
                <a:t>Sustainable Construction Practices</a:t>
              </a:r>
            </a:p>
          </p:txBody>
        </p:sp>
        <p:sp>
          <p:nvSpPr>
            <p:cNvPr id="26" name="Freeform 25"/>
            <p:cNvSpPr/>
            <p:nvPr/>
          </p:nvSpPr>
          <p:spPr>
            <a:xfrm>
              <a:off x="874536" y="1285264"/>
              <a:ext cx="4206240" cy="206101"/>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spcBef>
                  <a:spcPct val="0"/>
                </a:spcBef>
                <a:spcAft>
                  <a:spcPct val="35000"/>
                </a:spcAft>
              </a:pPr>
              <a:r>
                <a:rPr lang="en-US" sz="1150" b="1" kern="1200" dirty="0">
                  <a:solidFill>
                    <a:schemeClr val="bg1"/>
                  </a:solidFill>
                </a:rPr>
                <a:t>O’Hare Urban Garden</a:t>
              </a:r>
            </a:p>
          </p:txBody>
        </p:sp>
        <p:sp>
          <p:nvSpPr>
            <p:cNvPr id="21" name="Freeform 20"/>
            <p:cNvSpPr/>
            <p:nvPr/>
          </p:nvSpPr>
          <p:spPr>
            <a:xfrm>
              <a:off x="874536" y="3101400"/>
              <a:ext cx="4206240" cy="206101"/>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spcBef>
                  <a:spcPct val="0"/>
                </a:spcBef>
                <a:spcAft>
                  <a:spcPct val="35000"/>
                </a:spcAft>
              </a:pPr>
              <a:r>
                <a:rPr lang="en-US" sz="1150" b="1" kern="1200" dirty="0">
                  <a:solidFill>
                    <a:schemeClr val="bg1"/>
                  </a:solidFill>
                </a:rPr>
                <a:t>Green Concessions Policy </a:t>
              </a:r>
              <a:r>
                <a:rPr lang="en-US" sz="1150" kern="1200" dirty="0">
                  <a:solidFill>
                    <a:schemeClr val="bg1"/>
                  </a:solidFill>
                </a:rPr>
                <a:t> </a:t>
              </a:r>
            </a:p>
          </p:txBody>
        </p:sp>
        <p:sp>
          <p:nvSpPr>
            <p:cNvPr id="23" name="Freeform 22"/>
            <p:cNvSpPr/>
            <p:nvPr/>
          </p:nvSpPr>
          <p:spPr>
            <a:xfrm>
              <a:off x="874536" y="2453158"/>
              <a:ext cx="4206240" cy="206101"/>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spcBef>
                  <a:spcPct val="0"/>
                </a:spcBef>
                <a:spcAft>
                  <a:spcPct val="35000"/>
                </a:spcAft>
              </a:pPr>
              <a:r>
                <a:rPr lang="en-US" sz="1150" b="1" kern="1200" dirty="0">
                  <a:solidFill>
                    <a:schemeClr val="bg1"/>
                  </a:solidFill>
                </a:rPr>
                <a:t>O’Hare Apiary (Beehives)</a:t>
              </a:r>
              <a:r>
                <a:rPr lang="en-US" sz="1150" kern="1200" dirty="0">
                  <a:solidFill>
                    <a:schemeClr val="bg1"/>
                  </a:solidFill>
                </a:rPr>
                <a:t> </a:t>
              </a:r>
            </a:p>
          </p:txBody>
        </p:sp>
        <p:sp>
          <p:nvSpPr>
            <p:cNvPr id="27" name="Freeform 26"/>
            <p:cNvSpPr/>
            <p:nvPr/>
          </p:nvSpPr>
          <p:spPr>
            <a:xfrm>
              <a:off x="874536" y="2777279"/>
              <a:ext cx="4206240" cy="206101"/>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spcBef>
                  <a:spcPct val="0"/>
                </a:spcBef>
                <a:spcAft>
                  <a:spcPct val="35000"/>
                </a:spcAft>
              </a:pPr>
              <a:r>
                <a:rPr lang="en-US" sz="1150" b="1" kern="1200" dirty="0">
                  <a:solidFill>
                    <a:schemeClr val="bg1"/>
                  </a:solidFill>
                </a:rPr>
                <a:t>Electric Vehicle Charging</a:t>
              </a:r>
            </a:p>
          </p:txBody>
        </p:sp>
        <p:sp>
          <p:nvSpPr>
            <p:cNvPr id="28" name="Freeform 27"/>
            <p:cNvSpPr/>
            <p:nvPr/>
          </p:nvSpPr>
          <p:spPr>
            <a:xfrm>
              <a:off x="874536" y="3425521"/>
              <a:ext cx="4206240" cy="206101"/>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spcBef>
                  <a:spcPct val="0"/>
                </a:spcBef>
                <a:spcAft>
                  <a:spcPct val="35000"/>
                </a:spcAft>
              </a:pPr>
              <a:r>
                <a:rPr lang="en-US" sz="1150" b="1" kern="1200" dirty="0">
                  <a:solidFill>
                    <a:schemeClr val="bg1"/>
                  </a:solidFill>
                </a:rPr>
                <a:t>Airports Going Green® Conference</a:t>
              </a:r>
            </a:p>
          </p:txBody>
        </p:sp>
        <p:sp>
          <p:nvSpPr>
            <p:cNvPr id="29" name="Freeform 28"/>
            <p:cNvSpPr/>
            <p:nvPr/>
          </p:nvSpPr>
          <p:spPr>
            <a:xfrm>
              <a:off x="874536" y="4073763"/>
              <a:ext cx="4206240" cy="206101"/>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spcBef>
                  <a:spcPct val="0"/>
                </a:spcBef>
                <a:spcAft>
                  <a:spcPct val="35000"/>
                </a:spcAft>
              </a:pPr>
              <a:r>
                <a:rPr lang="en-US" sz="1150" b="1" kern="1200" dirty="0">
                  <a:solidFill>
                    <a:schemeClr val="bg1"/>
                  </a:solidFill>
                </a:rPr>
                <a:t>Energy Efficiency</a:t>
              </a:r>
            </a:p>
          </p:txBody>
        </p:sp>
        <p:sp>
          <p:nvSpPr>
            <p:cNvPr id="30" name="Freeform 29"/>
            <p:cNvSpPr/>
            <p:nvPr/>
          </p:nvSpPr>
          <p:spPr>
            <a:xfrm>
              <a:off x="874536" y="4397884"/>
              <a:ext cx="4206240" cy="206101"/>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spcBef>
                  <a:spcPct val="0"/>
                </a:spcBef>
                <a:spcAft>
                  <a:spcPct val="35000"/>
                </a:spcAft>
              </a:pPr>
              <a:r>
                <a:rPr lang="en-US" sz="1150" b="1" kern="1200" dirty="0">
                  <a:solidFill>
                    <a:schemeClr val="bg1"/>
                  </a:solidFill>
                </a:rPr>
                <a:t>Water Refill Stations </a:t>
              </a:r>
            </a:p>
          </p:txBody>
        </p:sp>
        <p:sp>
          <p:nvSpPr>
            <p:cNvPr id="31" name="Freeform 30"/>
            <p:cNvSpPr/>
            <p:nvPr/>
          </p:nvSpPr>
          <p:spPr>
            <a:xfrm>
              <a:off x="874536" y="4722007"/>
              <a:ext cx="4206240" cy="206101"/>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34290" rIns="137160" bIns="34290" numCol="1" spcCol="1270" anchor="ctr" anchorCtr="0">
              <a:noAutofit/>
            </a:bodyPr>
            <a:lstStyle/>
            <a:p>
              <a:pPr lvl="0" defTabSz="400050">
                <a:spcBef>
                  <a:spcPct val="0"/>
                </a:spcBef>
                <a:spcAft>
                  <a:spcPct val="35000"/>
                </a:spcAft>
              </a:pPr>
              <a:r>
                <a:rPr lang="en-US" sz="1150" b="1" kern="1200" dirty="0">
                  <a:solidFill>
                    <a:schemeClr val="bg1"/>
                  </a:solidFill>
                </a:rPr>
                <a:t>Wetlands Restoration</a:t>
              </a:r>
              <a:endParaRPr lang="en-US" sz="1150" kern="1200" dirty="0">
                <a:solidFill>
                  <a:schemeClr val="bg1"/>
                </a:solidFill>
              </a:endParaRPr>
            </a:p>
          </p:txBody>
        </p:sp>
      </p:grpSp>
      <p:grpSp>
        <p:nvGrpSpPr>
          <p:cNvPr id="35" name="Group 34" hidden="1"/>
          <p:cNvGrpSpPr/>
          <p:nvPr/>
        </p:nvGrpSpPr>
        <p:grpSpPr>
          <a:xfrm>
            <a:off x="1423176" y="-3331997"/>
            <a:ext cx="4754880" cy="3075325"/>
            <a:chOff x="966203" y="1343716"/>
            <a:chExt cx="4754880" cy="3075325"/>
          </a:xfrm>
        </p:grpSpPr>
        <p:sp>
          <p:nvSpPr>
            <p:cNvPr id="36" name="Freeform 35"/>
            <p:cNvSpPr/>
            <p:nvPr/>
          </p:nvSpPr>
          <p:spPr>
            <a:xfrm>
              <a:off x="966203" y="1343716"/>
              <a:ext cx="2103120" cy="581370"/>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dirty="0">
                  <a:solidFill>
                    <a:schemeClr val="tx2"/>
                  </a:solidFill>
                </a:rPr>
                <a:t>Sustainable Airport Manual</a:t>
              </a:r>
              <a:r>
                <a:rPr lang="en-US" sz="1000" b="1" kern="1200" baseline="30000" dirty="0">
                  <a:solidFill>
                    <a:schemeClr val="tx2"/>
                  </a:solidFill>
                </a:rPr>
                <a:t>®</a:t>
              </a:r>
              <a:r>
                <a:rPr lang="en-US" sz="1000" b="1" kern="1200" dirty="0">
                  <a:solidFill>
                    <a:schemeClr val="tx2"/>
                  </a:solidFill>
                </a:rPr>
                <a:t> (SAM</a:t>
              </a:r>
              <a:r>
                <a:rPr lang="en-US" sz="1000" b="1" kern="1200" baseline="30000" dirty="0">
                  <a:solidFill>
                    <a:schemeClr val="tx2"/>
                  </a:solidFill>
                </a:rPr>
                <a:t>®</a:t>
              </a:r>
              <a:r>
                <a:rPr lang="en-US" sz="1000" b="1" kern="1200" dirty="0">
                  <a:solidFill>
                    <a:schemeClr val="tx2"/>
                  </a:solidFill>
                </a:rPr>
                <a:t>)</a:t>
              </a:r>
              <a:endParaRPr lang="en-US" sz="1000" kern="1200" dirty="0">
                <a:solidFill>
                  <a:schemeClr val="tx2"/>
                </a:solidFill>
              </a:endParaRPr>
            </a:p>
          </p:txBody>
        </p:sp>
        <p:sp>
          <p:nvSpPr>
            <p:cNvPr id="37" name="Freeform 36"/>
            <p:cNvSpPr/>
            <p:nvPr/>
          </p:nvSpPr>
          <p:spPr>
            <a:xfrm>
              <a:off x="966203" y="3837671"/>
              <a:ext cx="1170432" cy="581370"/>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dirty="0">
                  <a:solidFill>
                    <a:schemeClr val="tx2"/>
                  </a:solidFill>
                </a:rPr>
                <a:t>O’Hare Grazing Herd</a:t>
              </a:r>
            </a:p>
          </p:txBody>
        </p:sp>
        <p:sp>
          <p:nvSpPr>
            <p:cNvPr id="38" name="Freeform 37"/>
            <p:cNvSpPr/>
            <p:nvPr/>
          </p:nvSpPr>
          <p:spPr>
            <a:xfrm>
              <a:off x="4548652" y="1343716"/>
              <a:ext cx="1172431" cy="581370"/>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dirty="0">
                  <a:solidFill>
                    <a:schemeClr val="tx2"/>
                  </a:solidFill>
                </a:rPr>
                <a:t>Vegetated Green Roofs </a:t>
              </a:r>
            </a:p>
          </p:txBody>
        </p:sp>
        <p:sp>
          <p:nvSpPr>
            <p:cNvPr id="39" name="Freeform 38"/>
            <p:cNvSpPr/>
            <p:nvPr/>
          </p:nvSpPr>
          <p:spPr>
            <a:xfrm>
              <a:off x="966203" y="2037963"/>
              <a:ext cx="4754880" cy="581370"/>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dirty="0">
                  <a:solidFill>
                    <a:schemeClr val="tx2"/>
                  </a:solidFill>
                </a:rPr>
                <a:t>U.S. Green Building Council</a:t>
              </a:r>
              <a:r>
                <a:rPr lang="en-US" sz="1000" b="1" kern="1200" baseline="30000" dirty="0">
                  <a:solidFill>
                    <a:schemeClr val="tx2"/>
                  </a:solidFill>
                </a:rPr>
                <a:t>®</a:t>
              </a:r>
              <a:r>
                <a:rPr lang="en-US" sz="1000" b="1" kern="1200" dirty="0">
                  <a:solidFill>
                    <a:schemeClr val="tx2"/>
                  </a:solidFill>
                </a:rPr>
                <a:t> (USGBC</a:t>
              </a:r>
              <a:r>
                <a:rPr lang="en-US" sz="1000" b="1" kern="1200" baseline="30000" dirty="0">
                  <a:solidFill>
                    <a:schemeClr val="tx2"/>
                  </a:solidFill>
                </a:rPr>
                <a:t>®</a:t>
              </a:r>
              <a:r>
                <a:rPr lang="en-US" sz="1000" b="1" kern="1200" dirty="0">
                  <a:solidFill>
                    <a:schemeClr val="tx2"/>
                  </a:solidFill>
                </a:rPr>
                <a:t>) Certification</a:t>
              </a:r>
              <a:r>
                <a:rPr lang="en-US" sz="1000" kern="1200" dirty="0">
                  <a:solidFill>
                    <a:schemeClr val="tx2"/>
                  </a:solidFill>
                </a:rPr>
                <a:t>: </a:t>
              </a:r>
              <a:br>
                <a:rPr lang="en-US" sz="1000" kern="1200" dirty="0">
                  <a:solidFill>
                    <a:schemeClr val="tx2"/>
                  </a:solidFill>
                </a:rPr>
              </a:br>
              <a:r>
                <a:rPr lang="en-US" sz="1000" b="1" kern="1200" dirty="0">
                  <a:solidFill>
                    <a:schemeClr val="tx2"/>
                  </a:solidFill>
                </a:rPr>
                <a:t>Sustainable Construction Practices</a:t>
              </a:r>
            </a:p>
          </p:txBody>
        </p:sp>
        <p:sp>
          <p:nvSpPr>
            <p:cNvPr id="40" name="Freeform 39"/>
            <p:cNvSpPr/>
            <p:nvPr/>
          </p:nvSpPr>
          <p:spPr>
            <a:xfrm>
              <a:off x="3214628" y="1343716"/>
              <a:ext cx="1188720" cy="581370"/>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dirty="0">
                  <a:solidFill>
                    <a:schemeClr val="tx2"/>
                  </a:solidFill>
                </a:rPr>
                <a:t>O’Hare Urban Garden</a:t>
              </a:r>
            </a:p>
          </p:txBody>
        </p:sp>
        <p:sp>
          <p:nvSpPr>
            <p:cNvPr id="41" name="Freeform 40"/>
            <p:cNvSpPr/>
            <p:nvPr/>
          </p:nvSpPr>
          <p:spPr>
            <a:xfrm>
              <a:off x="4010941" y="2732212"/>
              <a:ext cx="1710142" cy="581370"/>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dirty="0">
                  <a:solidFill>
                    <a:schemeClr val="tx2"/>
                  </a:solidFill>
                </a:rPr>
                <a:t>Green Concessions Policy </a:t>
              </a:r>
              <a:r>
                <a:rPr lang="en-US" sz="1000" kern="1200" dirty="0">
                  <a:solidFill>
                    <a:schemeClr val="tx2"/>
                  </a:solidFill>
                </a:rPr>
                <a:t> </a:t>
              </a:r>
            </a:p>
          </p:txBody>
        </p:sp>
        <p:sp>
          <p:nvSpPr>
            <p:cNvPr id="42" name="Freeform 41"/>
            <p:cNvSpPr/>
            <p:nvPr/>
          </p:nvSpPr>
          <p:spPr>
            <a:xfrm>
              <a:off x="966203" y="2732212"/>
              <a:ext cx="1381849" cy="581370"/>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dirty="0">
                  <a:solidFill>
                    <a:schemeClr val="tx2"/>
                  </a:solidFill>
                </a:rPr>
                <a:t>O’Hare Apiary (Beehives)</a:t>
              </a:r>
              <a:r>
                <a:rPr lang="en-US" sz="1000" kern="1200" dirty="0">
                  <a:solidFill>
                    <a:schemeClr val="tx2"/>
                  </a:solidFill>
                </a:rPr>
                <a:t> </a:t>
              </a:r>
            </a:p>
          </p:txBody>
        </p:sp>
        <p:sp>
          <p:nvSpPr>
            <p:cNvPr id="43" name="Freeform 42"/>
            <p:cNvSpPr/>
            <p:nvPr/>
          </p:nvSpPr>
          <p:spPr>
            <a:xfrm>
              <a:off x="2435405" y="2732212"/>
              <a:ext cx="1488183" cy="581370"/>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dirty="0">
                  <a:solidFill>
                    <a:schemeClr val="tx2"/>
                  </a:solidFill>
                </a:rPr>
                <a:t>Electric Vehicle Charging</a:t>
              </a:r>
            </a:p>
          </p:txBody>
        </p:sp>
        <p:sp>
          <p:nvSpPr>
            <p:cNvPr id="44" name="Freeform 43"/>
            <p:cNvSpPr/>
            <p:nvPr/>
          </p:nvSpPr>
          <p:spPr>
            <a:xfrm>
              <a:off x="966203" y="3426458"/>
              <a:ext cx="4754880" cy="298335"/>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dirty="0">
                  <a:solidFill>
                    <a:schemeClr val="tx2"/>
                  </a:solidFill>
                </a:rPr>
                <a:t>Airports Going Green® Conference</a:t>
              </a:r>
            </a:p>
          </p:txBody>
        </p:sp>
        <p:sp>
          <p:nvSpPr>
            <p:cNvPr id="45" name="Freeform 44"/>
            <p:cNvSpPr/>
            <p:nvPr/>
          </p:nvSpPr>
          <p:spPr>
            <a:xfrm>
              <a:off x="2255127" y="3837671"/>
              <a:ext cx="1065846" cy="581370"/>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a:solidFill>
                    <a:schemeClr val="tx2"/>
                  </a:solidFill>
                </a:rPr>
                <a:t>Energy Efficiency</a:t>
              </a:r>
              <a:endParaRPr lang="en-US" sz="1000" b="1" kern="1200" dirty="0">
                <a:solidFill>
                  <a:schemeClr val="tx2"/>
                </a:solidFill>
              </a:endParaRPr>
            </a:p>
          </p:txBody>
        </p:sp>
        <p:sp>
          <p:nvSpPr>
            <p:cNvPr id="46" name="Freeform 45"/>
            <p:cNvSpPr/>
            <p:nvPr/>
          </p:nvSpPr>
          <p:spPr>
            <a:xfrm>
              <a:off x="3439465" y="3837671"/>
              <a:ext cx="1065846" cy="581370"/>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dirty="0">
                  <a:solidFill>
                    <a:schemeClr val="tx2"/>
                  </a:solidFill>
                </a:rPr>
                <a:t>Water Refill Stations </a:t>
              </a:r>
            </a:p>
          </p:txBody>
        </p:sp>
        <p:sp>
          <p:nvSpPr>
            <p:cNvPr id="47" name="Freeform 46"/>
            <p:cNvSpPr/>
            <p:nvPr/>
          </p:nvSpPr>
          <p:spPr>
            <a:xfrm>
              <a:off x="4623803" y="3837671"/>
              <a:ext cx="1097280" cy="581370"/>
            </a:xfrm>
            <a:custGeom>
              <a:avLst/>
              <a:gdLst>
                <a:gd name="connsiteX0" fmla="*/ 0 w 1418641"/>
                <a:gd name="connsiteY0" fmla="*/ 0 h 851184"/>
                <a:gd name="connsiteX1" fmla="*/ 1418641 w 1418641"/>
                <a:gd name="connsiteY1" fmla="*/ 0 h 851184"/>
                <a:gd name="connsiteX2" fmla="*/ 1418641 w 1418641"/>
                <a:gd name="connsiteY2" fmla="*/ 851184 h 851184"/>
                <a:gd name="connsiteX3" fmla="*/ 0 w 1418641"/>
                <a:gd name="connsiteY3" fmla="*/ 851184 h 851184"/>
                <a:gd name="connsiteX4" fmla="*/ 0 w 1418641"/>
                <a:gd name="connsiteY4" fmla="*/ 0 h 85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41" h="851184">
                  <a:moveTo>
                    <a:pt x="0" y="0"/>
                  </a:moveTo>
                  <a:lnTo>
                    <a:pt x="1418641" y="0"/>
                  </a:lnTo>
                  <a:lnTo>
                    <a:pt x="1418641" y="851184"/>
                  </a:lnTo>
                  <a:lnTo>
                    <a:pt x="0" y="851184"/>
                  </a:lnTo>
                  <a:lnTo>
                    <a:pt x="0" y="0"/>
                  </a:ln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34290" rIns="182880" bIns="34290" numCol="1" spcCol="1270" anchor="ctr" anchorCtr="0">
              <a:noAutofit/>
            </a:bodyPr>
            <a:lstStyle/>
            <a:p>
              <a:pPr lvl="0" algn="ctr" defTabSz="400050">
                <a:lnSpc>
                  <a:spcPct val="90000"/>
                </a:lnSpc>
                <a:spcBef>
                  <a:spcPct val="0"/>
                </a:spcBef>
                <a:spcAft>
                  <a:spcPct val="35000"/>
                </a:spcAft>
              </a:pPr>
              <a:r>
                <a:rPr lang="en-US" sz="1000" b="1" kern="1200" dirty="0">
                  <a:solidFill>
                    <a:schemeClr val="tx2"/>
                  </a:solidFill>
                </a:rPr>
                <a:t>Wetlands Restoration</a:t>
              </a:r>
              <a:endParaRPr lang="en-US" sz="1000" kern="1200" dirty="0">
                <a:solidFill>
                  <a:schemeClr val="tx2"/>
                </a:solidFill>
              </a:endParaRPr>
            </a:p>
          </p:txBody>
        </p:sp>
      </p:grpSp>
      <p:sp>
        <p:nvSpPr>
          <p:cNvPr id="8" name="TextBox 7">
            <a:extLst>
              <a:ext uri="{FF2B5EF4-FFF2-40B4-BE49-F238E27FC236}">
                <a16:creationId xmlns:a16="http://schemas.microsoft.com/office/drawing/2014/main" id="{23BDBB57-C2AB-19BE-EE43-5E21E0B579C4}"/>
              </a:ext>
            </a:extLst>
          </p:cNvPr>
          <p:cNvSpPr txBox="1"/>
          <p:nvPr/>
        </p:nvSpPr>
        <p:spPr>
          <a:xfrm>
            <a:off x="323216" y="240831"/>
            <a:ext cx="3743960" cy="502702"/>
          </a:xfrm>
          <a:prstGeom prst="rect">
            <a:avLst/>
          </a:prstGeom>
          <a:noFill/>
        </p:spPr>
        <p:txBody>
          <a:bodyPr wrap="square" rtlCol="0">
            <a:spAutoFit/>
          </a:bodyPr>
          <a:lstStyle/>
          <a:p>
            <a:pPr defTabSz="685800">
              <a:lnSpc>
                <a:spcPts val="3150"/>
              </a:lnSpc>
            </a:pPr>
            <a:r>
              <a:rPr lang="en-US" sz="2800" b="1" dirty="0">
                <a:solidFill>
                  <a:srgbClr val="FFFFFF"/>
                </a:solidFill>
                <a:latin typeface="Arial" panose="020B0604020202020204"/>
              </a:rPr>
              <a:t>Sustainability</a:t>
            </a:r>
          </a:p>
        </p:txBody>
      </p:sp>
      <p:cxnSp>
        <p:nvCxnSpPr>
          <p:cNvPr id="6" name="Straight Connector 5">
            <a:extLst>
              <a:ext uri="{FF2B5EF4-FFF2-40B4-BE49-F238E27FC236}">
                <a16:creationId xmlns:a16="http://schemas.microsoft.com/office/drawing/2014/main" id="{3D1F5DD7-6CA6-D42B-7DC5-F01666843470}"/>
              </a:ext>
            </a:extLst>
          </p:cNvPr>
          <p:cNvCxnSpPr/>
          <p:nvPr/>
        </p:nvCxnSpPr>
        <p:spPr>
          <a:xfrm>
            <a:off x="696695" y="857250"/>
            <a:ext cx="0" cy="4313716"/>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2406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6667" fill="hold" grpId="0" nodeType="afterEffect" p14:presetBounceEnd="2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20000">
                                          <p:cBhvr additive="base">
                                            <p:cTn id="7" dur="750" fill="hold"/>
                                            <p:tgtEl>
                                              <p:spTgt spid="8"/>
                                            </p:tgtEl>
                                            <p:attrNameLst>
                                              <p:attrName>ppt_x</p:attrName>
                                            </p:attrNameLst>
                                          </p:cBhvr>
                                          <p:tavLst>
                                            <p:tav tm="0">
                                              <p:val>
                                                <p:strVal val="0-#ppt_w/2"/>
                                              </p:val>
                                            </p:tav>
                                            <p:tav tm="100000">
                                              <p:val>
                                                <p:strVal val="#ppt_x"/>
                                              </p:val>
                                            </p:tav>
                                          </p:tavLst>
                                        </p:anim>
                                        <p:anim calcmode="lin" valueType="num" p14:bounceEnd="20000">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666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AD5BA-4A2C-1726-C353-138468874C54}"/>
              </a:ext>
            </a:extLst>
          </p:cNvPr>
          <p:cNvPicPr>
            <a:picLocks noChangeAspect="1"/>
          </p:cNvPicPr>
          <p:nvPr/>
        </p:nvPicPr>
        <p:blipFill rotWithShape="1">
          <a:blip r:embed="rId2"/>
          <a:srcRect t="18688" b="-437"/>
          <a:stretch/>
        </p:blipFill>
        <p:spPr>
          <a:xfrm>
            <a:off x="0" y="-38373"/>
            <a:ext cx="9145706" cy="5211910"/>
          </a:xfrm>
          <a:prstGeom prst="rect">
            <a:avLst/>
          </a:prstGeom>
        </p:spPr>
      </p:pic>
      <p:sp>
        <p:nvSpPr>
          <p:cNvPr id="5" name="TextBox 4">
            <a:extLst>
              <a:ext uri="{FF2B5EF4-FFF2-40B4-BE49-F238E27FC236}">
                <a16:creationId xmlns:a16="http://schemas.microsoft.com/office/drawing/2014/main" id="{B2B1EEB1-AA85-3043-E959-92E5ED38DC05}"/>
              </a:ext>
            </a:extLst>
          </p:cNvPr>
          <p:cNvSpPr txBox="1"/>
          <p:nvPr/>
        </p:nvSpPr>
        <p:spPr>
          <a:xfrm>
            <a:off x="1004116" y="501535"/>
            <a:ext cx="7135906"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3000" b="1" dirty="0">
                <a:solidFill>
                  <a:schemeClr val="bg1"/>
                </a:solidFill>
                <a:latin typeface="ADLaM Display"/>
                <a:ea typeface="ADLaM Display"/>
                <a:cs typeface="ADLaM Display"/>
              </a:rPr>
              <a:t>Stay Informed</a:t>
            </a:r>
          </a:p>
        </p:txBody>
      </p:sp>
      <p:sp>
        <p:nvSpPr>
          <p:cNvPr id="4" name="TextBox 3">
            <a:extLst>
              <a:ext uri="{FF2B5EF4-FFF2-40B4-BE49-F238E27FC236}">
                <a16:creationId xmlns:a16="http://schemas.microsoft.com/office/drawing/2014/main" id="{AB1BCAE2-4D53-C0D6-E8AC-1CB638B0E7EB}"/>
              </a:ext>
            </a:extLst>
          </p:cNvPr>
          <p:cNvSpPr txBox="1"/>
          <p:nvPr/>
        </p:nvSpPr>
        <p:spPr>
          <a:xfrm>
            <a:off x="1002633" y="2800405"/>
            <a:ext cx="7116568" cy="8515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50000"/>
              </a:lnSpc>
            </a:pPr>
            <a:r>
              <a:rPr lang="en-US" dirty="0">
                <a:solidFill>
                  <a:srgbClr val="FFFFFF"/>
                </a:solidFill>
                <a:latin typeface="ADLaM Display"/>
                <a:ea typeface="ADLaM Display"/>
                <a:cs typeface="ADLaM Display"/>
              </a:rPr>
              <a:t>We encourage you to follow us social media to stay informed. You can find us on LinkedIn, Facebook, Twitter, and YouTube.</a:t>
            </a:r>
          </a:p>
        </p:txBody>
      </p:sp>
      <p:sp>
        <p:nvSpPr>
          <p:cNvPr id="8" name="TextBox 7">
            <a:extLst>
              <a:ext uri="{FF2B5EF4-FFF2-40B4-BE49-F238E27FC236}">
                <a16:creationId xmlns:a16="http://schemas.microsoft.com/office/drawing/2014/main" id="{AC53591C-1A2C-4B5F-30A9-ADC7903F913A}"/>
              </a:ext>
            </a:extLst>
          </p:cNvPr>
          <p:cNvSpPr txBox="1"/>
          <p:nvPr/>
        </p:nvSpPr>
        <p:spPr>
          <a:xfrm>
            <a:off x="1012659" y="1188974"/>
            <a:ext cx="7116568" cy="16825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50000"/>
              </a:lnSpc>
            </a:pPr>
            <a:r>
              <a:rPr lang="en-US" dirty="0">
                <a:solidFill>
                  <a:srgbClr val="FFFFFF"/>
                </a:solidFill>
                <a:latin typeface="ADLaM Display"/>
                <a:ea typeface="ADLaM Display"/>
                <a:cs typeface="ADLaM Display"/>
              </a:rPr>
              <a:t>The Department of Procurement Services is committed to Communications and Outreach, which is key to keeping citizens informed of bid opportunities, new programs, and innovations. </a:t>
            </a:r>
            <a:endParaRPr lang="en-US">
              <a:latin typeface="ADLaM Display"/>
              <a:ea typeface="ADLaM Display"/>
              <a:cs typeface="ADLaM Display"/>
            </a:endParaRPr>
          </a:p>
        </p:txBody>
      </p:sp>
      <p:pic>
        <p:nvPicPr>
          <p:cNvPr id="11" name="Picture 10">
            <a:extLst>
              <a:ext uri="{FF2B5EF4-FFF2-40B4-BE49-F238E27FC236}">
                <a16:creationId xmlns:a16="http://schemas.microsoft.com/office/drawing/2014/main" id="{87AE7744-2F85-C97C-54EC-831F02D790B9}"/>
              </a:ext>
            </a:extLst>
          </p:cNvPr>
          <p:cNvPicPr>
            <a:picLocks noChangeAspect="1"/>
          </p:cNvPicPr>
          <p:nvPr/>
        </p:nvPicPr>
        <p:blipFill>
          <a:blip r:embed="rId3"/>
          <a:stretch>
            <a:fillRect/>
          </a:stretch>
        </p:blipFill>
        <p:spPr>
          <a:xfrm>
            <a:off x="2100513" y="4043225"/>
            <a:ext cx="4934952" cy="626418"/>
          </a:xfrm>
          <a:prstGeom prst="rect">
            <a:avLst/>
          </a:prstGeom>
        </p:spPr>
      </p:pic>
    </p:spTree>
    <p:extLst>
      <p:ext uri="{BB962C8B-B14F-4D97-AF65-F5344CB8AC3E}">
        <p14:creationId xmlns:p14="http://schemas.microsoft.com/office/powerpoint/2010/main" val="4233463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E1AABA0-E363-D0AA-35D5-80DC386B10EA}"/>
              </a:ext>
            </a:extLst>
          </p:cNvPr>
          <p:cNvSpPr/>
          <p:nvPr/>
        </p:nvSpPr>
        <p:spPr>
          <a:xfrm>
            <a:off x="265224" y="1152673"/>
            <a:ext cx="34289" cy="3286314"/>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panose="020B0604020202020204"/>
            </a:endParaRPr>
          </a:p>
        </p:txBody>
      </p:sp>
      <p:sp>
        <p:nvSpPr>
          <p:cNvPr id="15" name="TextBox 14">
            <a:extLst>
              <a:ext uri="{FF2B5EF4-FFF2-40B4-BE49-F238E27FC236}">
                <a16:creationId xmlns:a16="http://schemas.microsoft.com/office/drawing/2014/main" id="{289DC88C-9805-ABCE-6E8F-B51BF96C0973}"/>
              </a:ext>
            </a:extLst>
          </p:cNvPr>
          <p:cNvSpPr txBox="1"/>
          <p:nvPr/>
        </p:nvSpPr>
        <p:spPr>
          <a:xfrm>
            <a:off x="398007" y="1638686"/>
            <a:ext cx="2966773" cy="2314288"/>
          </a:xfrm>
          <a:prstGeom prst="rect">
            <a:avLst/>
          </a:prstGeom>
          <a:noFill/>
        </p:spPr>
        <p:txBody>
          <a:bodyPr wrap="square">
            <a:spAutoFit/>
          </a:bodyPr>
          <a:lstStyle/>
          <a:p>
            <a:pPr>
              <a:lnSpc>
                <a:spcPct val="120000"/>
              </a:lnSpc>
              <a:spcBef>
                <a:spcPts val="800"/>
              </a:spcBef>
            </a:pPr>
            <a:r>
              <a:rPr lang="en-US" sz="1100" dirty="0"/>
              <a:t>Terminal facilities comply with </a:t>
            </a:r>
            <a:br>
              <a:rPr lang="en-US" sz="1100" dirty="0"/>
            </a:br>
            <a:r>
              <a:rPr lang="en-US" sz="1100" dirty="0"/>
              <a:t>Americans with Disabilities Act (ADA)</a:t>
            </a:r>
          </a:p>
          <a:p>
            <a:pPr>
              <a:lnSpc>
                <a:spcPct val="120000"/>
              </a:lnSpc>
              <a:spcBef>
                <a:spcPts val="800"/>
              </a:spcBef>
            </a:pPr>
            <a:r>
              <a:rPr lang="en-US" sz="1100" dirty="0"/>
              <a:t>Service Animal Relief Areas </a:t>
            </a:r>
          </a:p>
          <a:p>
            <a:pPr>
              <a:lnSpc>
                <a:spcPct val="120000"/>
              </a:lnSpc>
              <a:spcBef>
                <a:spcPts val="800"/>
              </a:spcBef>
            </a:pPr>
            <a:r>
              <a:rPr lang="en-US" sz="1100" dirty="0"/>
              <a:t>Accessible drop-off areas </a:t>
            </a:r>
          </a:p>
          <a:p>
            <a:pPr>
              <a:lnSpc>
                <a:spcPct val="120000"/>
              </a:lnSpc>
              <a:spcBef>
                <a:spcPts val="800"/>
              </a:spcBef>
            </a:pPr>
            <a:r>
              <a:rPr lang="en-US" sz="1100" dirty="0"/>
              <a:t>Accessible parking spaces </a:t>
            </a:r>
          </a:p>
          <a:p>
            <a:pPr>
              <a:lnSpc>
                <a:spcPct val="120000"/>
              </a:lnSpc>
              <a:spcBef>
                <a:spcPts val="800"/>
              </a:spcBef>
            </a:pPr>
            <a:r>
              <a:rPr lang="en-US" sz="1100" dirty="0"/>
              <a:t>“Changing Places Facility” </a:t>
            </a:r>
          </a:p>
          <a:p>
            <a:pPr>
              <a:lnSpc>
                <a:spcPct val="120000"/>
              </a:lnSpc>
              <a:spcBef>
                <a:spcPts val="800"/>
              </a:spcBef>
            </a:pPr>
            <a:r>
              <a:rPr lang="en-US" sz="1100" dirty="0"/>
              <a:t>Mental health services</a:t>
            </a:r>
          </a:p>
          <a:p>
            <a:pPr>
              <a:lnSpc>
                <a:spcPct val="120000"/>
              </a:lnSpc>
              <a:spcBef>
                <a:spcPts val="800"/>
              </a:spcBef>
            </a:pPr>
            <a:r>
              <a:rPr lang="en-US" sz="1100" dirty="0"/>
              <a:t>Lactation Pods</a:t>
            </a:r>
          </a:p>
        </p:txBody>
      </p:sp>
      <p:sp>
        <p:nvSpPr>
          <p:cNvPr id="2" name="Title 1">
            <a:extLst>
              <a:ext uri="{FF2B5EF4-FFF2-40B4-BE49-F238E27FC236}">
                <a16:creationId xmlns:a16="http://schemas.microsoft.com/office/drawing/2014/main" id="{274C1A84-641F-BCDC-1EB9-F04F2BDE7237}"/>
              </a:ext>
            </a:extLst>
          </p:cNvPr>
          <p:cNvSpPr>
            <a:spLocks noGrp="1"/>
          </p:cNvSpPr>
          <p:nvPr>
            <p:ph type="title"/>
          </p:nvPr>
        </p:nvSpPr>
        <p:spPr>
          <a:xfrm>
            <a:off x="292555" y="395584"/>
            <a:ext cx="8470445" cy="461666"/>
          </a:xfrm>
        </p:spPr>
        <p:txBody>
          <a:bodyPr/>
          <a:lstStyle/>
          <a:p>
            <a:r>
              <a:rPr lang="en-US" dirty="0"/>
              <a:t>Airport Accessibility</a:t>
            </a:r>
          </a:p>
        </p:txBody>
      </p:sp>
      <p:grpSp>
        <p:nvGrpSpPr>
          <p:cNvPr id="3" name="Group 2">
            <a:extLst>
              <a:ext uri="{FF2B5EF4-FFF2-40B4-BE49-F238E27FC236}">
                <a16:creationId xmlns:a16="http://schemas.microsoft.com/office/drawing/2014/main" id="{90C7DF84-0AAC-9CDA-C718-F586910791EA}"/>
              </a:ext>
            </a:extLst>
          </p:cNvPr>
          <p:cNvGrpSpPr/>
          <p:nvPr/>
        </p:nvGrpSpPr>
        <p:grpSpPr>
          <a:xfrm>
            <a:off x="3984172" y="0"/>
            <a:ext cx="5159828" cy="2915146"/>
            <a:chOff x="3984172" y="-7071"/>
            <a:chExt cx="5159828" cy="2915146"/>
          </a:xfrm>
        </p:grpSpPr>
        <p:grpSp>
          <p:nvGrpSpPr>
            <p:cNvPr id="33" name="Group 32">
              <a:extLst>
                <a:ext uri="{FF2B5EF4-FFF2-40B4-BE49-F238E27FC236}">
                  <a16:creationId xmlns:a16="http://schemas.microsoft.com/office/drawing/2014/main" id="{175602B4-8AF4-2993-0775-28BC6EEDB3F8}"/>
                </a:ext>
              </a:extLst>
            </p:cNvPr>
            <p:cNvGrpSpPr/>
            <p:nvPr/>
          </p:nvGrpSpPr>
          <p:grpSpPr>
            <a:xfrm>
              <a:off x="3984172" y="-7071"/>
              <a:ext cx="5159828" cy="2915146"/>
              <a:chOff x="3984172" y="-7071"/>
              <a:chExt cx="5159828" cy="2915146"/>
            </a:xfrm>
          </p:grpSpPr>
          <p:pic>
            <p:nvPicPr>
              <p:cNvPr id="32" name="Picture Placeholder 25" descr="A bus stop with a sign&#10;&#10;Description automatically generated">
                <a:extLst>
                  <a:ext uri="{FF2B5EF4-FFF2-40B4-BE49-F238E27FC236}">
                    <a16:creationId xmlns:a16="http://schemas.microsoft.com/office/drawing/2014/main" id="{4C32C5F3-53E5-200D-FDCD-8615A598AA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542" t="6119" r="2623" b="20312"/>
              <a:stretch/>
            </p:blipFill>
            <p:spPr>
              <a:xfrm>
                <a:off x="3984172" y="1"/>
                <a:ext cx="5159828" cy="2908074"/>
              </a:xfrm>
              <a:prstGeom prst="rect">
                <a:avLst/>
              </a:prstGeom>
              <a:solidFill>
                <a:schemeClr val="bg1">
                  <a:lumMod val="75000"/>
                  <a:alpha val="20000"/>
                </a:schemeClr>
              </a:solidFill>
            </p:spPr>
          </p:pic>
          <p:sp>
            <p:nvSpPr>
              <p:cNvPr id="27" name="Rectangle 26">
                <a:extLst>
                  <a:ext uri="{FF2B5EF4-FFF2-40B4-BE49-F238E27FC236}">
                    <a16:creationId xmlns:a16="http://schemas.microsoft.com/office/drawing/2014/main" id="{E4C25B0B-BF27-C701-C318-F47EBAD32B64}"/>
                  </a:ext>
                </a:extLst>
              </p:cNvPr>
              <p:cNvSpPr/>
              <p:nvPr/>
            </p:nvSpPr>
            <p:spPr>
              <a:xfrm>
                <a:off x="3984172" y="-7071"/>
                <a:ext cx="3428510" cy="2915146"/>
              </a:xfrm>
              <a:prstGeom prst="rect">
                <a:avLst/>
              </a:prstGeom>
              <a:gradFill>
                <a:gsLst>
                  <a:gs pos="71000">
                    <a:schemeClr val="bg1">
                      <a:lumMod val="85000"/>
                    </a:schemeClr>
                  </a:gs>
                  <a:gs pos="100000">
                    <a:schemeClr val="bg1">
                      <a:lumMod val="8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group of people standing in front of a sign&#10;&#10;Description automatically generated">
              <a:extLst>
                <a:ext uri="{FF2B5EF4-FFF2-40B4-BE49-F238E27FC236}">
                  <a16:creationId xmlns:a16="http://schemas.microsoft.com/office/drawing/2014/main" id="{CB4416BA-1E39-F8AD-1B3C-1175022F9C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3066" y="71104"/>
              <a:ext cx="2447840" cy="2447841"/>
            </a:xfrm>
            <a:prstGeom prst="rect">
              <a:avLst/>
            </a:prstGeom>
          </p:spPr>
        </p:pic>
      </p:grpSp>
      <p:sp>
        <p:nvSpPr>
          <p:cNvPr id="29" name="Rectangle 28">
            <a:extLst>
              <a:ext uri="{FF2B5EF4-FFF2-40B4-BE49-F238E27FC236}">
                <a16:creationId xmlns:a16="http://schemas.microsoft.com/office/drawing/2014/main" id="{76573030-2089-69FC-3DFA-920C5041FC5B}"/>
              </a:ext>
            </a:extLst>
          </p:cNvPr>
          <p:cNvSpPr/>
          <p:nvPr/>
        </p:nvSpPr>
        <p:spPr>
          <a:xfrm>
            <a:off x="580585" y="5873730"/>
            <a:ext cx="9142615" cy="474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400" b="1" dirty="0">
                <a:solidFill>
                  <a:schemeClr val="tx1"/>
                </a:solidFill>
              </a:rPr>
              <a:t>For more information, please visit Accessibility Guide on flychicago.com</a:t>
            </a:r>
          </a:p>
        </p:txBody>
      </p:sp>
      <p:pic>
        <p:nvPicPr>
          <p:cNvPr id="18" name="Picture Placeholder 17" descr="A bathroom with a mirror and shower&#10;&#10;Description automatically generated">
            <a:extLst>
              <a:ext uri="{FF2B5EF4-FFF2-40B4-BE49-F238E27FC236}">
                <a16:creationId xmlns:a16="http://schemas.microsoft.com/office/drawing/2014/main" id="{8D64BB84-BA9A-29BB-F312-326172AFA303}"/>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0851" t="5939"/>
          <a:stretch/>
        </p:blipFill>
        <p:spPr>
          <a:xfrm>
            <a:off x="3984171" y="2529552"/>
            <a:ext cx="2645631" cy="2095500"/>
          </a:xfrm>
          <a:prstGeom prst="rect">
            <a:avLst/>
          </a:prstGeom>
        </p:spPr>
      </p:pic>
      <p:pic>
        <p:nvPicPr>
          <p:cNvPr id="11" name="Picture Placeholder 10" descr="A white door with a sign on it&#10;&#10;Description automatically generated">
            <a:extLst>
              <a:ext uri="{FF2B5EF4-FFF2-40B4-BE49-F238E27FC236}">
                <a16:creationId xmlns:a16="http://schemas.microsoft.com/office/drawing/2014/main" id="{B9CF695D-384C-E7FD-066B-70F1D75C342F}"/>
              </a:ext>
            </a:extLst>
          </p:cNvPr>
          <p:cNvPicPr>
            <a:picLocks noGrp="1" noChangeAspect="1"/>
          </p:cNvPicPr>
          <p:nvPr>
            <p:ph type="pic" sz="quarter" idx="4294967295"/>
          </p:nvPr>
        </p:nvPicPr>
        <p:blipFill rotWithShape="1">
          <a:blip r:embed="rId6" cstate="print">
            <a:extLst>
              <a:ext uri="{28A0092B-C50C-407E-A947-70E740481C1C}">
                <a14:useLocalDpi xmlns:a14="http://schemas.microsoft.com/office/drawing/2010/main" val="0"/>
              </a:ext>
            </a:extLst>
          </a:blip>
          <a:srcRect l="6874" t="3577" r="6362" b="-1"/>
          <a:stretch/>
        </p:blipFill>
        <p:spPr>
          <a:xfrm>
            <a:off x="6629400" y="2529552"/>
            <a:ext cx="2514600" cy="2095500"/>
          </a:xfrm>
          <a:prstGeom prst="rect">
            <a:avLst/>
          </a:prstGeom>
        </p:spPr>
      </p:pic>
      <p:sp>
        <p:nvSpPr>
          <p:cNvPr id="4" name="Slide Number Placeholder 3">
            <a:extLst>
              <a:ext uri="{FF2B5EF4-FFF2-40B4-BE49-F238E27FC236}">
                <a16:creationId xmlns:a16="http://schemas.microsoft.com/office/drawing/2014/main" id="{AAD75F71-6619-DAD1-E2E4-9AD369CEAC60}"/>
              </a:ext>
            </a:extLst>
          </p:cNvPr>
          <p:cNvSpPr>
            <a:spLocks noGrp="1"/>
          </p:cNvSpPr>
          <p:nvPr>
            <p:ph type="sldNum" sz="quarter" idx="11"/>
          </p:nvPr>
        </p:nvSpPr>
        <p:spPr>
          <a:xfrm>
            <a:off x="6601691" y="4714356"/>
            <a:ext cx="332509" cy="332509"/>
          </a:xfrm>
        </p:spPr>
        <p:txBody>
          <a:bodyPr/>
          <a:lstStyle/>
          <a:p>
            <a:pPr defTabSz="914378">
              <a:defRPr/>
            </a:pPr>
            <a:fld id="{2B6DE70B-2EDC-45BE-BD01-A1A7866CB49D}" type="slidenum">
              <a:rPr lang="en-US" smtClean="0">
                <a:latin typeface="Arial"/>
              </a:rPr>
              <a:pPr defTabSz="914378">
                <a:defRPr/>
              </a:pPr>
              <a:t>20</a:t>
            </a:fld>
            <a:endParaRPr lang="en-US" dirty="0">
              <a:latin typeface="Arial"/>
            </a:endParaRPr>
          </a:p>
        </p:txBody>
      </p:sp>
      <p:sp>
        <p:nvSpPr>
          <p:cNvPr id="5" name="Footer Placeholder 3">
            <a:extLst>
              <a:ext uri="{FF2B5EF4-FFF2-40B4-BE49-F238E27FC236}">
                <a16:creationId xmlns:a16="http://schemas.microsoft.com/office/drawing/2014/main" id="{4DF0EE04-0000-14D9-058D-D7493FF1FFB9}"/>
              </a:ext>
            </a:extLst>
          </p:cNvPr>
          <p:cNvSpPr txBox="1">
            <a:spLocks/>
          </p:cNvSpPr>
          <p:nvPr/>
        </p:nvSpPr>
        <p:spPr>
          <a:xfrm>
            <a:off x="2542310" y="4779839"/>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spTree>
    <p:extLst>
      <p:ext uri="{BB962C8B-B14F-4D97-AF65-F5344CB8AC3E}">
        <p14:creationId xmlns:p14="http://schemas.microsoft.com/office/powerpoint/2010/main" val="309346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9A5AEF-6240-9F4B-C13B-8CB57F996B91}"/>
              </a:ext>
            </a:extLst>
          </p:cNvPr>
          <p:cNvPicPr>
            <a:picLocks noChangeAspect="1"/>
          </p:cNvPicPr>
          <p:nvPr/>
        </p:nvPicPr>
        <p:blipFill>
          <a:blip r:embed="rId2"/>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65DDDBE0-72FA-77A2-4C6B-FBCA17862A75}"/>
              </a:ext>
            </a:extLst>
          </p:cNvPr>
          <p:cNvSpPr>
            <a:spLocks noGrp="1"/>
          </p:cNvSpPr>
          <p:nvPr>
            <p:ph type="title"/>
          </p:nvPr>
        </p:nvSpPr>
        <p:spPr>
          <a:xfrm>
            <a:off x="318656" y="164929"/>
            <a:ext cx="3548743" cy="732972"/>
          </a:xfrm>
        </p:spPr>
        <p:txBody>
          <a:bodyPr/>
          <a:lstStyle/>
          <a:p>
            <a:r>
              <a:rPr lang="en-US" dirty="0"/>
              <a:t>Engaging Chicago’s youth</a:t>
            </a:r>
          </a:p>
        </p:txBody>
      </p:sp>
      <p:sp>
        <p:nvSpPr>
          <p:cNvPr id="5" name="Slide Number Placeholder 4">
            <a:extLst>
              <a:ext uri="{FF2B5EF4-FFF2-40B4-BE49-F238E27FC236}">
                <a16:creationId xmlns:a16="http://schemas.microsoft.com/office/drawing/2014/main" id="{27D037B1-E645-1CBC-FD78-2015879491E1}"/>
              </a:ext>
            </a:extLst>
          </p:cNvPr>
          <p:cNvSpPr>
            <a:spLocks noGrp="1"/>
          </p:cNvSpPr>
          <p:nvPr>
            <p:ph type="sldNum" sz="quarter" idx="11"/>
          </p:nvPr>
        </p:nvSpPr>
        <p:spPr/>
        <p:txBody>
          <a:bodyPr/>
          <a:lstStyle/>
          <a:p>
            <a:fld id="{2B6DE70B-2EDC-45BE-BD01-A1A7866CB49D}" type="slidenum">
              <a:rPr lang="en-US" smtClean="0"/>
              <a:pPr/>
              <a:t>21</a:t>
            </a:fld>
            <a:endParaRPr lang="en-US"/>
          </a:p>
        </p:txBody>
      </p:sp>
      <p:pic>
        <p:nvPicPr>
          <p:cNvPr id="6" name="Picture Placeholder 21" descr="A group of people painting a sign&#10;&#10;Description automatically generated">
            <a:extLst>
              <a:ext uri="{FF2B5EF4-FFF2-40B4-BE49-F238E27FC236}">
                <a16:creationId xmlns:a16="http://schemas.microsoft.com/office/drawing/2014/main" id="{86E69A45-9CA8-260C-2ACC-2C28856D93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38" r="12138"/>
          <a:stretch/>
        </p:blipFill>
        <p:spPr>
          <a:xfrm>
            <a:off x="6629400" y="2661557"/>
            <a:ext cx="2514601" cy="2481943"/>
          </a:xfrm>
          <a:prstGeom prst="rect">
            <a:avLst/>
          </a:prstGeom>
          <a:solidFill>
            <a:schemeClr val="accent1">
              <a:lumMod val="75000"/>
              <a:alpha val="70000"/>
            </a:schemeClr>
          </a:solidFill>
        </p:spPr>
      </p:pic>
      <p:pic>
        <p:nvPicPr>
          <p:cNvPr id="7" name="Picture Placeholder 22" descr="A group of beekeepers working in a garden&#10;&#10;Description automatically generated">
            <a:extLst>
              <a:ext uri="{FF2B5EF4-FFF2-40B4-BE49-F238E27FC236}">
                <a16:creationId xmlns:a16="http://schemas.microsoft.com/office/drawing/2014/main" id="{0179BEB5-AC1C-739D-4E56-05387B5A814B}"/>
              </a:ext>
            </a:extLst>
          </p:cNvPr>
          <p:cNvPicPr>
            <a:picLocks noChangeAspect="1"/>
          </p:cNvPicPr>
          <p:nvPr/>
        </p:nvPicPr>
        <p:blipFill>
          <a:blip r:embed="rId4" cstate="print">
            <a:extLst>
              <a:ext uri="{28A0092B-C50C-407E-A947-70E740481C1C}">
                <a14:useLocalDpi xmlns:a14="http://schemas.microsoft.com/office/drawing/2010/main" val="0"/>
              </a:ext>
            </a:extLst>
          </a:blip>
          <a:srcRect l="16701" r="16701"/>
          <a:stretch>
            <a:fillRect/>
          </a:stretch>
        </p:blipFill>
        <p:spPr>
          <a:xfrm>
            <a:off x="3984172" y="2661557"/>
            <a:ext cx="2514601" cy="2481943"/>
          </a:xfrm>
          <a:prstGeom prst="rect">
            <a:avLst/>
          </a:prstGeom>
        </p:spPr>
      </p:pic>
      <p:pic>
        <p:nvPicPr>
          <p:cNvPr id="8" name="Picture Placeholder 27" descr="A group of people posing for a photo&#10;&#10;Description automatically generated">
            <a:extLst>
              <a:ext uri="{FF2B5EF4-FFF2-40B4-BE49-F238E27FC236}">
                <a16:creationId xmlns:a16="http://schemas.microsoft.com/office/drawing/2014/main" id="{702C4A2E-85D8-0D87-E88B-7BED2F873DB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
                    </a14:imgEffect>
                    <a14:imgEffect>
                      <a14:brightnessContrast bright="27000"/>
                    </a14:imgEffect>
                  </a14:imgLayer>
                </a14:imgProps>
              </a:ext>
              <a:ext uri="{28A0092B-C50C-407E-A947-70E740481C1C}">
                <a14:useLocalDpi xmlns:a14="http://schemas.microsoft.com/office/drawing/2010/main" val="0"/>
              </a:ext>
            </a:extLst>
          </a:blip>
          <a:srcRect t="15981" b="17918"/>
          <a:stretch/>
        </p:blipFill>
        <p:spPr>
          <a:xfrm>
            <a:off x="3984625" y="0"/>
            <a:ext cx="5159375" cy="2557801"/>
          </a:xfrm>
          <a:prstGeom prst="rect">
            <a:avLst/>
          </a:prstGeom>
        </p:spPr>
      </p:pic>
      <p:sp>
        <p:nvSpPr>
          <p:cNvPr id="10" name="Text Placeholder 13">
            <a:extLst>
              <a:ext uri="{FF2B5EF4-FFF2-40B4-BE49-F238E27FC236}">
                <a16:creationId xmlns:a16="http://schemas.microsoft.com/office/drawing/2014/main" id="{7EDA7B77-F06B-DBD3-ACBB-1A89D3693A81}"/>
              </a:ext>
            </a:extLst>
          </p:cNvPr>
          <p:cNvSpPr txBox="1">
            <a:spLocks/>
          </p:cNvSpPr>
          <p:nvPr/>
        </p:nvSpPr>
        <p:spPr>
          <a:xfrm>
            <a:off x="318656" y="2557801"/>
            <a:ext cx="3665515" cy="457200"/>
          </a:xfrm>
          <a:prstGeom prst="rect">
            <a:avLst/>
          </a:prstGeom>
          <a:noFill/>
          <a:ln w="28575">
            <a:noFill/>
          </a:ln>
        </p:spPr>
        <p:txBody>
          <a:bodyPr lIns="0" rIns="182880" anchor="ct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300">
                <a:solidFill>
                  <a:schemeClr val="tx1"/>
                </a:solidFill>
                <a:latin typeface="+mj-lt"/>
                <a:ea typeface="+mn-ea"/>
                <a:cs typeface="+mn-cs"/>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4pPr>
            <a:lvl5pPr marL="2057400" marR="0" indent="-6254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sz="900">
                <a:solidFill>
                  <a:schemeClr val="tx1"/>
                </a:solidFill>
                <a:latin typeface="Calibri" pitchFamily="34" charset="0"/>
              </a:defRPr>
            </a:lvl5pPr>
            <a:lvl6pPr marL="1260798" indent="-180114" algn="l" rtl="0" eaLnBrk="1" fontAlgn="base" hangingPunct="1">
              <a:spcBef>
                <a:spcPct val="20000"/>
              </a:spcBef>
              <a:spcAft>
                <a:spcPct val="0"/>
              </a:spcAft>
              <a:buChar char="»"/>
              <a:defRPr sz="900">
                <a:solidFill>
                  <a:srgbClr val="002060"/>
                </a:solidFill>
                <a:latin typeface="Calibri" panose="020F0502020204030204" pitchFamily="34" charset="0"/>
              </a:defRPr>
            </a:lvl6pPr>
            <a:lvl7pPr marL="2341481" indent="-180114" algn="l" rtl="0" eaLnBrk="1" fontAlgn="base" hangingPunct="1">
              <a:spcBef>
                <a:spcPct val="20000"/>
              </a:spcBef>
              <a:spcAft>
                <a:spcPct val="0"/>
              </a:spcAft>
              <a:buChar char="»"/>
              <a:defRPr sz="1600">
                <a:solidFill>
                  <a:schemeClr val="tx1"/>
                </a:solidFill>
                <a:latin typeface="+mn-lt"/>
              </a:defRPr>
            </a:lvl7pPr>
            <a:lvl8pPr marL="2701709" indent="-180114" algn="l" rtl="0" eaLnBrk="1" fontAlgn="base" hangingPunct="1">
              <a:spcBef>
                <a:spcPct val="20000"/>
              </a:spcBef>
              <a:spcAft>
                <a:spcPct val="0"/>
              </a:spcAft>
              <a:buChar char="»"/>
              <a:defRPr sz="1600">
                <a:solidFill>
                  <a:schemeClr val="tx1"/>
                </a:solidFill>
                <a:latin typeface="+mn-lt"/>
              </a:defRPr>
            </a:lvl8pPr>
            <a:lvl9pPr marL="3061937" indent="-180114" algn="l" rtl="0" eaLnBrk="1" fontAlgn="base" hangingPunct="1">
              <a:spcBef>
                <a:spcPct val="20000"/>
              </a:spcBef>
              <a:spcAft>
                <a:spcPct val="0"/>
              </a:spcAft>
              <a:buChar char="»"/>
              <a:defRPr sz="1600">
                <a:solidFill>
                  <a:schemeClr val="tx1"/>
                </a:solidFill>
                <a:latin typeface="+mn-lt"/>
              </a:defRPr>
            </a:lvl9pPr>
          </a:lstStyle>
          <a:p>
            <a:pPr>
              <a:lnSpc>
                <a:spcPct val="110000"/>
              </a:lnSpc>
              <a:defRPr/>
            </a:pPr>
            <a:r>
              <a:rPr lang="en-US" sz="1200" dirty="0">
                <a:solidFill>
                  <a:schemeClr val="bg1"/>
                </a:solidFill>
                <a:latin typeface="+mn-lt"/>
              </a:rPr>
              <a:t>Strategic outreach events</a:t>
            </a:r>
          </a:p>
          <a:p>
            <a:pPr>
              <a:lnSpc>
                <a:spcPct val="110000"/>
              </a:lnSpc>
              <a:defRPr/>
            </a:pPr>
            <a:r>
              <a:rPr lang="en-US" sz="1200" dirty="0">
                <a:solidFill>
                  <a:schemeClr val="bg1"/>
                </a:solidFill>
                <a:latin typeface="+mn-lt"/>
              </a:rPr>
              <a:t>Pilot program with CPS and City Colleges Counselors </a:t>
            </a:r>
          </a:p>
          <a:p>
            <a:pPr>
              <a:lnSpc>
                <a:spcPct val="110000"/>
              </a:lnSpc>
              <a:defRPr/>
            </a:pPr>
            <a:r>
              <a:rPr lang="en-US" sz="1200" dirty="0">
                <a:solidFill>
                  <a:schemeClr val="bg1"/>
                </a:solidFill>
                <a:latin typeface="+mn-lt"/>
              </a:rPr>
              <a:t>Back to school events </a:t>
            </a:r>
          </a:p>
          <a:p>
            <a:pPr>
              <a:lnSpc>
                <a:spcPct val="110000"/>
              </a:lnSpc>
              <a:defRPr/>
            </a:pPr>
            <a:r>
              <a:rPr lang="en-US" sz="1200" dirty="0">
                <a:solidFill>
                  <a:schemeClr val="bg1"/>
                </a:solidFill>
                <a:latin typeface="+mn-lt"/>
              </a:rPr>
              <a:t>Aviation-related events and celebrations</a:t>
            </a:r>
          </a:p>
          <a:p>
            <a:pPr>
              <a:lnSpc>
                <a:spcPct val="110000"/>
              </a:lnSpc>
              <a:defRPr/>
            </a:pPr>
            <a:r>
              <a:rPr lang="en-US" sz="1200" dirty="0">
                <a:solidFill>
                  <a:schemeClr val="bg1"/>
                </a:solidFill>
                <a:latin typeface="+mn-lt"/>
              </a:rPr>
              <a:t>After School Matters events</a:t>
            </a:r>
          </a:p>
          <a:p>
            <a:pPr>
              <a:lnSpc>
                <a:spcPct val="110000"/>
              </a:lnSpc>
              <a:defRPr/>
            </a:pPr>
            <a:r>
              <a:rPr lang="en-US" sz="1200" dirty="0">
                <a:solidFill>
                  <a:schemeClr val="bg1"/>
                </a:solidFill>
                <a:latin typeface="+mn-lt"/>
              </a:rPr>
              <a:t>Partnerships with federal agencies and airlines to engage youth</a:t>
            </a:r>
          </a:p>
          <a:p>
            <a:pPr>
              <a:lnSpc>
                <a:spcPct val="110000"/>
              </a:lnSpc>
              <a:defRPr/>
            </a:pPr>
            <a:r>
              <a:rPr lang="en-US" sz="1200" dirty="0">
                <a:solidFill>
                  <a:schemeClr val="bg1"/>
                </a:solidFill>
                <a:latin typeface="+mn-lt"/>
              </a:rPr>
              <a:t>North Lawndale Employment Network partnership</a:t>
            </a:r>
          </a:p>
          <a:p>
            <a:pPr>
              <a:lnSpc>
                <a:spcPct val="110000"/>
              </a:lnSpc>
              <a:defRPr/>
            </a:pPr>
            <a:r>
              <a:rPr lang="en-US" sz="1200" dirty="0">
                <a:solidFill>
                  <a:schemeClr val="bg1"/>
                </a:solidFill>
                <a:latin typeface="+mn-lt"/>
              </a:rPr>
              <a:t>Community Event Attendance</a:t>
            </a:r>
          </a:p>
          <a:p>
            <a:pPr>
              <a:lnSpc>
                <a:spcPct val="110000"/>
              </a:lnSpc>
              <a:defRPr/>
            </a:pPr>
            <a:r>
              <a:rPr lang="en-US" sz="1200" dirty="0">
                <a:solidFill>
                  <a:schemeClr val="bg1"/>
                </a:solidFill>
                <a:latin typeface="+mn-lt"/>
              </a:rPr>
              <a:t>Biannual Vendor Fairs</a:t>
            </a:r>
          </a:p>
          <a:p>
            <a:pPr>
              <a:lnSpc>
                <a:spcPct val="110000"/>
              </a:lnSpc>
              <a:defRPr/>
            </a:pPr>
            <a:r>
              <a:rPr lang="en-US" sz="1200" dirty="0">
                <a:solidFill>
                  <a:schemeClr val="bg1"/>
                </a:solidFill>
                <a:latin typeface="+mn-lt"/>
              </a:rPr>
              <a:t>Development of Curriculum with City Colleges</a:t>
            </a:r>
          </a:p>
        </p:txBody>
      </p:sp>
    </p:spTree>
    <p:extLst>
      <p:ext uri="{BB962C8B-B14F-4D97-AF65-F5344CB8AC3E}">
        <p14:creationId xmlns:p14="http://schemas.microsoft.com/office/powerpoint/2010/main" val="277246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4">
            <a:extLst>
              <a:ext uri="{FF2B5EF4-FFF2-40B4-BE49-F238E27FC236}">
                <a16:creationId xmlns:a16="http://schemas.microsoft.com/office/drawing/2014/main" id="{B17AE909-1EB5-417A-AF5F-C26DD0B50AA4}"/>
              </a:ext>
            </a:extLst>
          </p:cNvPr>
          <p:cNvSpPr txBox="1">
            <a:spLocks/>
          </p:cNvSpPr>
          <p:nvPr/>
        </p:nvSpPr>
        <p:spPr>
          <a:xfrm>
            <a:off x="0" y="0"/>
            <a:ext cx="9143999" cy="1428750"/>
          </a:xfrm>
          <a:prstGeom prst="rect">
            <a:avLst/>
          </a:prstGeom>
          <a:solidFill>
            <a:schemeClr val="tx1"/>
          </a:solidFill>
        </p:spPr>
        <p:txBody>
          <a:bodyPr vert="horz" wrap="square" lIns="182880" tIns="0" rIns="91440" bIns="25700" rtlCol="0" anchor="ctr">
            <a:noAutofit/>
          </a:bodyPr>
          <a:lstStyle>
            <a:lvl1pPr marL="0" indent="0" algn="l" defTabSz="914400" rtl="0" eaLnBrk="1" latinLnBrk="0" hangingPunct="1">
              <a:lnSpc>
                <a:spcPct val="90000"/>
              </a:lnSpc>
              <a:spcBef>
                <a:spcPts val="1000"/>
              </a:spcBef>
              <a:buFontTx/>
              <a:buNone/>
              <a:defRPr sz="2400" kern="1200">
                <a:solidFill>
                  <a:srgbClr val="2384C6"/>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300">
              <a:solidFill>
                <a:schemeClr val="bg1"/>
              </a:solidFill>
              <a:ea typeface="Calibri" panose="020F0502020204030204" pitchFamily="34" charset="0"/>
            </a:endParaRPr>
          </a:p>
        </p:txBody>
      </p:sp>
      <p:pic>
        <p:nvPicPr>
          <p:cNvPr id="36" name="Picture 35" descr="Graphical user interface, website&#10;&#10;Description automatically generated">
            <a:extLst>
              <a:ext uri="{FF2B5EF4-FFF2-40B4-BE49-F238E27FC236}">
                <a16:creationId xmlns:a16="http://schemas.microsoft.com/office/drawing/2014/main" id="{20CB4F22-201F-4005-B0AF-664E1010B9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 t="2630" r="-4754" b="2163"/>
          <a:stretch/>
        </p:blipFill>
        <p:spPr>
          <a:xfrm>
            <a:off x="-1046" y="1100341"/>
            <a:ext cx="4173619" cy="3438154"/>
          </a:xfrm>
          <a:prstGeom prst="rect">
            <a:avLst/>
          </a:prstGeom>
        </p:spPr>
      </p:pic>
      <p:sp>
        <p:nvSpPr>
          <p:cNvPr id="12" name="Freeform: Shape 11">
            <a:extLst>
              <a:ext uri="{FF2B5EF4-FFF2-40B4-BE49-F238E27FC236}">
                <a16:creationId xmlns:a16="http://schemas.microsoft.com/office/drawing/2014/main" id="{F73FF13B-9F5A-4DF4-94E1-0F398CCA2A76}"/>
              </a:ext>
            </a:extLst>
          </p:cNvPr>
          <p:cNvSpPr/>
          <p:nvPr/>
        </p:nvSpPr>
        <p:spPr>
          <a:xfrm>
            <a:off x="3282401" y="1100342"/>
            <a:ext cx="6553854" cy="3438154"/>
          </a:xfrm>
          <a:custGeom>
            <a:avLst/>
            <a:gdLst>
              <a:gd name="connsiteX0" fmla="*/ 625033 w 6038127"/>
              <a:gd name="connsiteY0" fmla="*/ 2631311 h 2712334"/>
              <a:gd name="connsiteX1" fmla="*/ 0 w 6038127"/>
              <a:gd name="connsiteY1" fmla="*/ 0 h 2712334"/>
              <a:gd name="connsiteX2" fmla="*/ 6038127 w 6038127"/>
              <a:gd name="connsiteY2" fmla="*/ 0 h 2712334"/>
              <a:gd name="connsiteX3" fmla="*/ 6038127 w 6038127"/>
              <a:gd name="connsiteY3" fmla="*/ 46299 h 2712334"/>
              <a:gd name="connsiteX4" fmla="*/ 6038127 w 6038127"/>
              <a:gd name="connsiteY4" fmla="*/ 2712334 h 2712334"/>
              <a:gd name="connsiteX5" fmla="*/ 675190 w 6038127"/>
              <a:gd name="connsiteY5" fmla="*/ 2712334 h 2712334"/>
              <a:gd name="connsiteX6" fmla="*/ 675190 w 6038127"/>
              <a:gd name="connsiteY6" fmla="*/ 2662177 h 2712334"/>
              <a:gd name="connsiteX0" fmla="*/ 625033 w 6038127"/>
              <a:gd name="connsiteY0" fmla="*/ 2631311 h 2712334"/>
              <a:gd name="connsiteX1" fmla="*/ 0 w 6038127"/>
              <a:gd name="connsiteY1" fmla="*/ 0 h 2712334"/>
              <a:gd name="connsiteX2" fmla="*/ 6038127 w 6038127"/>
              <a:gd name="connsiteY2" fmla="*/ 0 h 2712334"/>
              <a:gd name="connsiteX3" fmla="*/ 6038127 w 6038127"/>
              <a:gd name="connsiteY3" fmla="*/ 46299 h 2712334"/>
              <a:gd name="connsiteX4" fmla="*/ 6038127 w 6038127"/>
              <a:gd name="connsiteY4" fmla="*/ 2712334 h 2712334"/>
              <a:gd name="connsiteX5" fmla="*/ 675190 w 6038127"/>
              <a:gd name="connsiteY5" fmla="*/ 2712334 h 2712334"/>
              <a:gd name="connsiteX6" fmla="*/ 616796 w 6038127"/>
              <a:gd name="connsiteY6" fmla="*/ 2614508 h 2712334"/>
              <a:gd name="connsiteX0" fmla="*/ 625033 w 6038127"/>
              <a:gd name="connsiteY0" fmla="*/ 2631311 h 2712334"/>
              <a:gd name="connsiteX1" fmla="*/ 0 w 6038127"/>
              <a:gd name="connsiteY1" fmla="*/ 0 h 2712334"/>
              <a:gd name="connsiteX2" fmla="*/ 6038127 w 6038127"/>
              <a:gd name="connsiteY2" fmla="*/ 0 h 2712334"/>
              <a:gd name="connsiteX3" fmla="*/ 6038127 w 6038127"/>
              <a:gd name="connsiteY3" fmla="*/ 46299 h 2712334"/>
              <a:gd name="connsiteX4" fmla="*/ 6038127 w 6038127"/>
              <a:gd name="connsiteY4" fmla="*/ 2712334 h 2712334"/>
              <a:gd name="connsiteX5" fmla="*/ 675190 w 6038127"/>
              <a:gd name="connsiteY5" fmla="*/ 2712334 h 2712334"/>
              <a:gd name="connsiteX6" fmla="*/ 616796 w 6038127"/>
              <a:gd name="connsiteY6" fmla="*/ 2614508 h 2712334"/>
              <a:gd name="connsiteX7" fmla="*/ 625033 w 6038127"/>
              <a:gd name="connsiteY7" fmla="*/ 2631311 h 2712334"/>
              <a:gd name="connsiteX0" fmla="*/ 585706 w 6038127"/>
              <a:gd name="connsiteY0" fmla="*/ 2515119 h 2712334"/>
              <a:gd name="connsiteX1" fmla="*/ 0 w 6038127"/>
              <a:gd name="connsiteY1" fmla="*/ 0 h 2712334"/>
              <a:gd name="connsiteX2" fmla="*/ 6038127 w 6038127"/>
              <a:gd name="connsiteY2" fmla="*/ 0 h 2712334"/>
              <a:gd name="connsiteX3" fmla="*/ 6038127 w 6038127"/>
              <a:gd name="connsiteY3" fmla="*/ 46299 h 2712334"/>
              <a:gd name="connsiteX4" fmla="*/ 6038127 w 6038127"/>
              <a:gd name="connsiteY4" fmla="*/ 2712334 h 2712334"/>
              <a:gd name="connsiteX5" fmla="*/ 675190 w 6038127"/>
              <a:gd name="connsiteY5" fmla="*/ 2712334 h 2712334"/>
              <a:gd name="connsiteX6" fmla="*/ 616796 w 6038127"/>
              <a:gd name="connsiteY6" fmla="*/ 2614508 h 2712334"/>
              <a:gd name="connsiteX7" fmla="*/ 585706 w 6038127"/>
              <a:gd name="connsiteY7" fmla="*/ 2515119 h 2712334"/>
              <a:gd name="connsiteX0" fmla="*/ 585706 w 6038127"/>
              <a:gd name="connsiteY0" fmla="*/ 2515119 h 2712334"/>
              <a:gd name="connsiteX1" fmla="*/ 0 w 6038127"/>
              <a:gd name="connsiteY1" fmla="*/ 0 h 2712334"/>
              <a:gd name="connsiteX2" fmla="*/ 6038127 w 6038127"/>
              <a:gd name="connsiteY2" fmla="*/ 0 h 2712334"/>
              <a:gd name="connsiteX3" fmla="*/ 6038127 w 6038127"/>
              <a:gd name="connsiteY3" fmla="*/ 46299 h 2712334"/>
              <a:gd name="connsiteX4" fmla="*/ 6038127 w 6038127"/>
              <a:gd name="connsiteY4" fmla="*/ 2712334 h 2712334"/>
              <a:gd name="connsiteX5" fmla="*/ 675190 w 6038127"/>
              <a:gd name="connsiteY5" fmla="*/ 2712334 h 2712334"/>
              <a:gd name="connsiteX6" fmla="*/ 617689 w 6038127"/>
              <a:gd name="connsiteY6" fmla="*/ 2627021 h 2712334"/>
              <a:gd name="connsiteX7" fmla="*/ 585706 w 6038127"/>
              <a:gd name="connsiteY7" fmla="*/ 2515119 h 271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8127" h="2712334">
                <a:moveTo>
                  <a:pt x="585706" y="2515119"/>
                </a:moveTo>
                <a:lnTo>
                  <a:pt x="0" y="0"/>
                </a:lnTo>
                <a:lnTo>
                  <a:pt x="6038127" y="0"/>
                </a:lnTo>
                <a:lnTo>
                  <a:pt x="6038127" y="46299"/>
                </a:lnTo>
                <a:lnTo>
                  <a:pt x="6038127" y="2712334"/>
                </a:lnTo>
                <a:lnTo>
                  <a:pt x="675190" y="2712334"/>
                </a:lnTo>
                <a:cubicBezTo>
                  <a:pt x="675190" y="2695615"/>
                  <a:pt x="617689" y="2643740"/>
                  <a:pt x="617689" y="2627021"/>
                </a:cubicBezTo>
                <a:lnTo>
                  <a:pt x="585706" y="2515119"/>
                </a:lnTo>
                <a:close/>
              </a:path>
            </a:pathLst>
          </a:custGeom>
          <a:gradFill>
            <a:gsLst>
              <a:gs pos="100000">
                <a:srgbClr val="1D1916"/>
              </a:gs>
              <a:gs pos="0">
                <a:srgbClr val="1D1916">
                  <a:alpha val="0"/>
                </a:srgbClr>
              </a:gs>
              <a:gs pos="8000">
                <a:srgbClr val="1D191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9C04DF6-2367-4E0E-8701-C66702D5B0D9}"/>
              </a:ext>
            </a:extLst>
          </p:cNvPr>
          <p:cNvSpPr>
            <a:spLocks noGrp="1"/>
          </p:cNvSpPr>
          <p:nvPr>
            <p:ph type="title"/>
          </p:nvPr>
        </p:nvSpPr>
        <p:spPr/>
        <p:txBody>
          <a:bodyPr>
            <a:noAutofit/>
          </a:bodyPr>
          <a:lstStyle/>
          <a:p>
            <a:r>
              <a:rPr lang="en-US" sz="1600" dirty="0">
                <a:solidFill>
                  <a:schemeClr val="bg1"/>
                </a:solidFill>
                <a:ea typeface="+mj-lt"/>
                <a:cs typeface="+mj-lt"/>
              </a:rPr>
              <a:t>The CDA utilizes both federal and local inclusion Initiatives To achieve inclusion, diversity, and equity in government contracting </a:t>
            </a:r>
            <a:endParaRPr lang="en-US" sz="1600" dirty="0">
              <a:solidFill>
                <a:schemeClr val="bg1"/>
              </a:solidFill>
            </a:endParaRPr>
          </a:p>
        </p:txBody>
      </p:sp>
      <p:sp>
        <p:nvSpPr>
          <p:cNvPr id="2" name="Footer Placeholder 3">
            <a:extLst>
              <a:ext uri="{FF2B5EF4-FFF2-40B4-BE49-F238E27FC236}">
                <a16:creationId xmlns:a16="http://schemas.microsoft.com/office/drawing/2014/main" id="{BB71911A-2421-52D8-A446-37FEF47D2BD8}"/>
              </a:ext>
            </a:extLst>
          </p:cNvPr>
          <p:cNvSpPr>
            <a:spLocks noGrp="1"/>
          </p:cNvSpPr>
          <p:nvPr>
            <p:ph type="ftr" sz="quarter" idx="10"/>
          </p:nvPr>
        </p:nvSpPr>
        <p:spPr/>
        <p:txBody>
          <a:bodyPr/>
          <a:lstStyle/>
          <a:p>
            <a:pPr lvl="1" algn="r"/>
            <a:r>
              <a:rPr lang="en-US" sz="800" dirty="0">
                <a:solidFill>
                  <a:schemeClr val="bg1"/>
                </a:solidFill>
              </a:rPr>
              <a:t>CONSTRUCTION SUMMIT 2024</a:t>
            </a:r>
          </a:p>
        </p:txBody>
      </p:sp>
      <p:sp>
        <p:nvSpPr>
          <p:cNvPr id="4" name="Slide Number Placeholder 4">
            <a:extLst>
              <a:ext uri="{FF2B5EF4-FFF2-40B4-BE49-F238E27FC236}">
                <a16:creationId xmlns:a16="http://schemas.microsoft.com/office/drawing/2014/main" id="{F69B6D71-C51E-B449-CF09-CCBEE57D8A9C}"/>
              </a:ext>
            </a:extLst>
          </p:cNvPr>
          <p:cNvSpPr>
            <a:spLocks noGrp="1"/>
          </p:cNvSpPr>
          <p:nvPr>
            <p:ph type="sldNum" sz="quarter" idx="11"/>
          </p:nvPr>
        </p:nvSpPr>
        <p:spPr/>
        <p:txBody>
          <a:bodyPr/>
          <a:lstStyle/>
          <a:p>
            <a:fld id="{2B6DE70B-2EDC-45BE-BD01-A1A7866CB49D}" type="slidenum">
              <a:rPr lang="en-US" smtClean="0"/>
              <a:pPr/>
              <a:t>22</a:t>
            </a:fld>
            <a:endParaRPr lang="en-US"/>
          </a:p>
        </p:txBody>
      </p:sp>
      <p:sp>
        <p:nvSpPr>
          <p:cNvPr id="9" name="Rectangle 8">
            <a:extLst>
              <a:ext uri="{FF2B5EF4-FFF2-40B4-BE49-F238E27FC236}">
                <a16:creationId xmlns:a16="http://schemas.microsoft.com/office/drawing/2014/main" id="{DCD1858D-505E-4DB7-BA70-0D4BCE67C1DE}"/>
              </a:ext>
            </a:extLst>
          </p:cNvPr>
          <p:cNvSpPr/>
          <p:nvPr/>
        </p:nvSpPr>
        <p:spPr>
          <a:xfrm>
            <a:off x="0" y="1100343"/>
            <a:ext cx="3124200" cy="1118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C5D2C42E-48D5-4DD4-9F4A-FCDC0C179C55}"/>
              </a:ext>
            </a:extLst>
          </p:cNvPr>
          <p:cNvSpPr/>
          <p:nvPr/>
        </p:nvSpPr>
        <p:spPr>
          <a:xfrm>
            <a:off x="155835" y="3637251"/>
            <a:ext cx="3620037" cy="915699"/>
          </a:xfrm>
          <a:prstGeom prst="rect">
            <a:avLst/>
          </a:prstGeom>
          <a:noFill/>
        </p:spPr>
        <p:txBody>
          <a:bodyPr wrap="square" lIns="91440" tIns="45720" rIns="91440" bIns="4572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Arial"/>
            </a:endParaRPr>
          </a:p>
        </p:txBody>
      </p:sp>
      <p:sp>
        <p:nvSpPr>
          <p:cNvPr id="19" name="Content Placeholder 1">
            <a:extLst>
              <a:ext uri="{FF2B5EF4-FFF2-40B4-BE49-F238E27FC236}">
                <a16:creationId xmlns:a16="http://schemas.microsoft.com/office/drawing/2014/main" id="{379A946F-525D-4DB8-8903-B8C0F990BA28}"/>
              </a:ext>
            </a:extLst>
          </p:cNvPr>
          <p:cNvSpPr txBox="1">
            <a:spLocks/>
          </p:cNvSpPr>
          <p:nvPr/>
        </p:nvSpPr>
        <p:spPr>
          <a:xfrm>
            <a:off x="3687283" y="3027042"/>
            <a:ext cx="2766060" cy="1204620"/>
          </a:xfrm>
          <a:prstGeom prst="rect">
            <a:avLst/>
          </a:prstGeom>
          <a:noFill/>
        </p:spPr>
        <p:txBody>
          <a:bodyPr vert="horz" lIns="91440" tIns="45720" rIns="91440" bIns="45720" rtlCol="0" anchor="ctr" anchorCtr="0">
            <a:noAutofit/>
          </a:bodyPr>
          <a:lstStyle>
            <a:lvl1pPr marL="174621" indent="-174621" algn="l" defTabSz="914378" rtl="0" eaLnBrk="1" latinLnBrk="0" hangingPunct="1">
              <a:spcBef>
                <a:spcPts val="650"/>
              </a:spcBef>
              <a:buFont typeface="Arial" panose="020B0604020202020204" pitchFamily="34" charset="0"/>
              <a:buChar char="•"/>
              <a:defRPr sz="1400" kern="1200">
                <a:solidFill>
                  <a:schemeClr val="tx2"/>
                </a:solidFill>
                <a:latin typeface="+mn-lt"/>
                <a:ea typeface="+mn-ea"/>
                <a:cs typeface="+mn-cs"/>
              </a:defRPr>
            </a:lvl1pPr>
            <a:lvl2pPr marL="517512"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2pPr>
            <a:lvl3pPr marL="800080"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3pPr>
            <a:lvl4pPr marL="1088998"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4pPr>
            <a:lvl5pPr marL="1546187"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10000"/>
              </a:lnSpc>
              <a:spcBef>
                <a:spcPts val="65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chemeClr val="bg1"/>
                </a:solidFill>
                <a:effectLst/>
                <a:uLnTx/>
                <a:uFillTx/>
                <a:latin typeface="Arial"/>
                <a:ea typeface="+mn-ea"/>
                <a:cs typeface="+mn-cs"/>
              </a:rPr>
              <a:t>CDA GUIDES: </a:t>
            </a:r>
          </a:p>
          <a:p>
            <a:pPr marL="0" marR="0" lvl="0" indent="0" algn="ctr" defTabSz="914378" rtl="0" eaLnBrk="1" fontAlgn="auto" latinLnBrk="0" hangingPunct="1">
              <a:lnSpc>
                <a:spcPct val="110000"/>
              </a:lnSpc>
              <a:spcBef>
                <a:spcPts val="0"/>
              </a:spcBef>
              <a:spcAft>
                <a:spcPts val="40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bg1"/>
                </a:solidFill>
                <a:effectLst/>
                <a:uLnTx/>
                <a:uFillTx/>
                <a:latin typeface="Arial"/>
                <a:ea typeface="+mn-ea"/>
                <a:cs typeface="+mn-cs"/>
              </a:rPr>
              <a:t>Procurement Opportunities Guide</a:t>
            </a:r>
          </a:p>
          <a:p>
            <a:pPr marL="0" marR="0" lvl="0" indent="0" algn="ctr" defTabSz="914378" rtl="0" eaLnBrk="1" fontAlgn="auto" latinLnBrk="0" hangingPunct="1">
              <a:lnSpc>
                <a:spcPct val="110000"/>
              </a:lnSpc>
              <a:spcBef>
                <a:spcPts val="0"/>
              </a:spcBef>
              <a:spcAft>
                <a:spcPts val="40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bg1"/>
                </a:solidFill>
                <a:effectLst/>
                <a:uLnTx/>
                <a:uFillTx/>
                <a:latin typeface="Arial"/>
                <a:ea typeface="+mn-ea"/>
                <a:cs typeface="+mn-cs"/>
              </a:rPr>
              <a:t>Doing Business With CMR</a:t>
            </a:r>
          </a:p>
          <a:p>
            <a:pPr marL="0" marR="0" lvl="0" indent="0" algn="ctr" defTabSz="914378" rtl="0" eaLnBrk="1" fontAlgn="auto" latinLnBrk="0" hangingPunct="1">
              <a:lnSpc>
                <a:spcPct val="110000"/>
              </a:lnSpc>
              <a:spcBef>
                <a:spcPts val="0"/>
              </a:spcBef>
              <a:spcAft>
                <a:spcPts val="40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bg1"/>
                </a:solidFill>
                <a:effectLst/>
                <a:uLnTx/>
                <a:uFillTx/>
                <a:latin typeface="Arial"/>
                <a:ea typeface="+mn-ea"/>
                <a:cs typeface="+mn-cs"/>
              </a:rPr>
              <a:t>Doing Business With Chicago Aviation</a:t>
            </a:r>
          </a:p>
          <a:p>
            <a:pPr marL="0" marR="0" lvl="0" indent="0" algn="ctr" defTabSz="914378" rtl="0" eaLnBrk="1" fontAlgn="auto" latinLnBrk="0" hangingPunct="1">
              <a:lnSpc>
                <a:spcPct val="110000"/>
              </a:lnSpc>
              <a:spcBef>
                <a:spcPts val="0"/>
              </a:spcBef>
              <a:spcAft>
                <a:spcPts val="40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bg1"/>
                </a:solidFill>
                <a:effectLst/>
                <a:uLnTx/>
                <a:uFillTx/>
                <a:latin typeface="Arial"/>
                <a:ea typeface="+mn-ea"/>
                <a:cs typeface="+mn-cs"/>
              </a:rPr>
              <a:t>Technical Assistance For Small Businesses</a:t>
            </a:r>
          </a:p>
          <a:p>
            <a:pPr marL="0" marR="0" lvl="0" indent="0" algn="ctr" defTabSz="914378" rtl="0" eaLnBrk="1" fontAlgn="auto" latinLnBrk="0" hangingPunct="1">
              <a:lnSpc>
                <a:spcPct val="110000"/>
              </a:lnSpc>
              <a:spcBef>
                <a:spcPts val="0"/>
              </a:spcBef>
              <a:spcAft>
                <a:spcPts val="400"/>
              </a:spcAft>
              <a:buClrTx/>
              <a:buSzTx/>
              <a:buFont typeface="Arial" panose="020B0604020202020204" pitchFamily="34" charset="0"/>
              <a:buNone/>
              <a:tabLst/>
              <a:defRPr/>
            </a:pPr>
            <a:endParaRPr lang="en-US" sz="1000" dirty="0">
              <a:solidFill>
                <a:schemeClr val="bg1"/>
              </a:solidFill>
              <a:latin typeface="Arial"/>
            </a:endParaRPr>
          </a:p>
          <a:p>
            <a:pPr marL="0" marR="0" lvl="0" indent="0" algn="ctr" defTabSz="914378" rtl="0" eaLnBrk="1" fontAlgn="auto" latinLnBrk="0" hangingPunct="1">
              <a:lnSpc>
                <a:spcPct val="110000"/>
              </a:lnSpc>
              <a:spcBef>
                <a:spcPts val="0"/>
              </a:spcBef>
              <a:spcAft>
                <a:spcPts val="400"/>
              </a:spcAft>
              <a:buClrTx/>
              <a:buSzTx/>
              <a:buFont typeface="Arial" panose="020B0604020202020204" pitchFamily="34" charset="0"/>
              <a:buNone/>
              <a:tabLst/>
              <a:defRPr/>
            </a:pPr>
            <a:r>
              <a:rPr lang="en-US" sz="1000" dirty="0">
                <a:solidFill>
                  <a:schemeClr val="bg1"/>
                </a:solidFill>
                <a:latin typeface="Arial"/>
              </a:rPr>
              <a:t>CDA/DPS COVID-19 </a:t>
            </a:r>
            <a:br>
              <a:rPr lang="en-US" sz="1000" dirty="0">
                <a:solidFill>
                  <a:schemeClr val="bg1"/>
                </a:solidFill>
                <a:latin typeface="Arial"/>
              </a:rPr>
            </a:br>
            <a:r>
              <a:rPr lang="en-US" sz="1000" dirty="0">
                <a:solidFill>
                  <a:schemeClr val="bg1"/>
                </a:solidFill>
                <a:latin typeface="Arial"/>
              </a:rPr>
              <a:t>Reimbursable Agreements </a:t>
            </a:r>
          </a:p>
          <a:p>
            <a:pPr marL="0" marR="0" lvl="0" indent="0" algn="ctr" defTabSz="914378" rtl="0" eaLnBrk="1" fontAlgn="auto" latinLnBrk="0" hangingPunct="1">
              <a:lnSpc>
                <a:spcPct val="110000"/>
              </a:lnSpc>
              <a:spcBef>
                <a:spcPts val="0"/>
              </a:spcBef>
              <a:spcAft>
                <a:spcPts val="40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bg1"/>
                </a:solidFill>
                <a:effectLst/>
                <a:uLnTx/>
                <a:uFillTx/>
                <a:latin typeface="Arial"/>
                <a:ea typeface="+mn-ea"/>
                <a:cs typeface="+mn-cs"/>
              </a:rPr>
              <a:t> </a:t>
            </a:r>
            <a:endParaRPr kumimoji="0" lang="en-US" sz="1000" b="0" i="1" u="none" strike="noStrike" kern="1200" cap="none" spc="0" normalizeH="0" baseline="0" noProof="0" dirty="0">
              <a:ln>
                <a:noFill/>
              </a:ln>
              <a:solidFill>
                <a:schemeClr val="bg1"/>
              </a:solidFill>
              <a:effectLst/>
              <a:uLnTx/>
              <a:uFillTx/>
              <a:latin typeface="Arial"/>
              <a:ea typeface="+mn-ea"/>
              <a:cs typeface="+mn-cs"/>
            </a:endParaRPr>
          </a:p>
        </p:txBody>
      </p:sp>
      <p:sp>
        <p:nvSpPr>
          <p:cNvPr id="28" name="Content Placeholder 1">
            <a:extLst>
              <a:ext uri="{FF2B5EF4-FFF2-40B4-BE49-F238E27FC236}">
                <a16:creationId xmlns:a16="http://schemas.microsoft.com/office/drawing/2014/main" id="{0E3025BB-3F0F-4C35-A8DA-FA4F45402C3A}"/>
              </a:ext>
            </a:extLst>
          </p:cNvPr>
          <p:cNvSpPr txBox="1">
            <a:spLocks/>
          </p:cNvSpPr>
          <p:nvPr/>
        </p:nvSpPr>
        <p:spPr>
          <a:xfrm>
            <a:off x="6663406" y="1896350"/>
            <a:ext cx="2251994" cy="416124"/>
          </a:xfrm>
          <a:prstGeom prst="rect">
            <a:avLst/>
          </a:prstGeom>
          <a:noFill/>
        </p:spPr>
        <p:txBody>
          <a:bodyPr vert="horz" lIns="91440" tIns="45720" rIns="91440" bIns="45720" rtlCol="0" anchor="ctr" anchorCtr="0">
            <a:noAutofit/>
          </a:bodyPr>
          <a:lstStyle>
            <a:lvl1pPr marL="174621" indent="-174621" algn="l" defTabSz="914378" rtl="0" eaLnBrk="1" latinLnBrk="0" hangingPunct="1">
              <a:spcBef>
                <a:spcPts val="650"/>
              </a:spcBef>
              <a:buFont typeface="Arial" panose="020B0604020202020204" pitchFamily="34" charset="0"/>
              <a:buChar char="•"/>
              <a:defRPr sz="1400" kern="1200">
                <a:solidFill>
                  <a:schemeClr val="tx2"/>
                </a:solidFill>
                <a:latin typeface="+mn-lt"/>
                <a:ea typeface="+mn-ea"/>
                <a:cs typeface="+mn-cs"/>
              </a:defRPr>
            </a:lvl1pPr>
            <a:lvl2pPr marL="517512"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2pPr>
            <a:lvl3pPr marL="800080"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3pPr>
            <a:lvl4pPr marL="1088998"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4pPr>
            <a:lvl5pPr marL="1546187"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10000"/>
              </a:lnSpc>
              <a:spcBef>
                <a:spcPts val="650"/>
              </a:spcBef>
              <a:spcAft>
                <a:spcPts val="800"/>
              </a:spcAft>
              <a:buClrTx/>
              <a:buSzTx/>
              <a:buFont typeface="Arial" panose="020B0604020202020204" pitchFamily="34" charset="0"/>
              <a:buNone/>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SBI, MBI, and </a:t>
            </a:r>
            <a:br>
              <a:rPr kumimoji="0" lang="en-US" sz="1200" b="0" i="0" u="none" strike="noStrike" kern="1200" cap="none" spc="0" normalizeH="0" baseline="0" noProof="0">
                <a:ln>
                  <a:noFill/>
                </a:ln>
                <a:solidFill>
                  <a:schemeClr val="bg1"/>
                </a:solidFill>
                <a:effectLst/>
                <a:uLnTx/>
                <a:uFillTx/>
                <a:latin typeface="Arial"/>
                <a:ea typeface="+mn-ea"/>
                <a:cs typeface="+mn-cs"/>
              </a:rPr>
            </a:br>
            <a:r>
              <a:rPr kumimoji="0" lang="en-US" sz="1200" b="0" i="0" u="none" strike="noStrike" kern="1200" cap="none" spc="0" normalizeH="0" baseline="0" noProof="0">
                <a:ln>
                  <a:noFill/>
                </a:ln>
                <a:solidFill>
                  <a:schemeClr val="bg1"/>
                </a:solidFill>
                <a:effectLst/>
                <a:uLnTx/>
                <a:uFillTx/>
                <a:latin typeface="Arial"/>
                <a:ea typeface="+mn-ea"/>
                <a:cs typeface="+mn-cs"/>
              </a:rPr>
              <a:t>Target Market Programs</a:t>
            </a:r>
            <a:endParaRPr kumimoji="0" lang="en-US" sz="1200" b="0" i="1" u="none" strike="noStrike" kern="1200" cap="none" spc="0" normalizeH="0" baseline="0" noProof="0">
              <a:ln>
                <a:noFill/>
              </a:ln>
              <a:solidFill>
                <a:schemeClr val="bg1"/>
              </a:solidFill>
              <a:effectLst/>
              <a:uLnTx/>
              <a:uFillTx/>
              <a:latin typeface="Arial"/>
              <a:ea typeface="+mn-ea"/>
              <a:cs typeface="+mn-cs"/>
            </a:endParaRPr>
          </a:p>
        </p:txBody>
      </p:sp>
      <p:sp>
        <p:nvSpPr>
          <p:cNvPr id="18" name="Content Placeholder 1">
            <a:extLst>
              <a:ext uri="{FF2B5EF4-FFF2-40B4-BE49-F238E27FC236}">
                <a16:creationId xmlns:a16="http://schemas.microsoft.com/office/drawing/2014/main" id="{FEB8EEF3-EF56-4CF1-8646-4A44AD6F64CE}"/>
              </a:ext>
            </a:extLst>
          </p:cNvPr>
          <p:cNvSpPr txBox="1">
            <a:spLocks/>
          </p:cNvSpPr>
          <p:nvPr/>
        </p:nvSpPr>
        <p:spPr>
          <a:xfrm>
            <a:off x="6663406" y="2917214"/>
            <a:ext cx="2251994" cy="256032"/>
          </a:xfrm>
          <a:prstGeom prst="rect">
            <a:avLst/>
          </a:prstGeom>
          <a:noFill/>
        </p:spPr>
        <p:txBody>
          <a:bodyPr vert="horz" lIns="91440" tIns="45720" rIns="91440" bIns="45720" rtlCol="0" anchor="ctr" anchorCtr="0">
            <a:noAutofit/>
          </a:bodyPr>
          <a:lstStyle>
            <a:lvl1pPr marL="174621" indent="-174621" algn="l" defTabSz="914378" rtl="0" eaLnBrk="1" latinLnBrk="0" hangingPunct="1">
              <a:spcBef>
                <a:spcPts val="650"/>
              </a:spcBef>
              <a:buFont typeface="Arial" panose="020B0604020202020204" pitchFamily="34" charset="0"/>
              <a:buChar char="•"/>
              <a:defRPr sz="1400" kern="1200">
                <a:solidFill>
                  <a:schemeClr val="tx2"/>
                </a:solidFill>
                <a:latin typeface="+mn-lt"/>
                <a:ea typeface="+mn-ea"/>
                <a:cs typeface="+mn-cs"/>
              </a:defRPr>
            </a:lvl1pPr>
            <a:lvl2pPr marL="517512"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2pPr>
            <a:lvl3pPr marL="800080"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3pPr>
            <a:lvl4pPr marL="1088998"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4pPr>
            <a:lvl5pPr marL="1546187"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10000"/>
              </a:lnSpc>
              <a:spcBef>
                <a:spcPts val="650"/>
              </a:spcBef>
              <a:spcAft>
                <a:spcPts val="800"/>
              </a:spcAft>
              <a:buClrTx/>
              <a:buSzTx/>
              <a:buFont typeface="Arial" panose="020B0604020202020204" pitchFamily="34" charset="0"/>
              <a:buNone/>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Assist Agency Symposiums</a:t>
            </a:r>
          </a:p>
        </p:txBody>
      </p:sp>
      <p:sp>
        <p:nvSpPr>
          <p:cNvPr id="22" name="Content Placeholder 1">
            <a:extLst>
              <a:ext uri="{FF2B5EF4-FFF2-40B4-BE49-F238E27FC236}">
                <a16:creationId xmlns:a16="http://schemas.microsoft.com/office/drawing/2014/main" id="{2DE92951-13DD-4A28-9469-FF03E196723D}"/>
              </a:ext>
            </a:extLst>
          </p:cNvPr>
          <p:cNvSpPr txBox="1">
            <a:spLocks/>
          </p:cNvSpPr>
          <p:nvPr/>
        </p:nvSpPr>
        <p:spPr>
          <a:xfrm>
            <a:off x="3783330" y="1222265"/>
            <a:ext cx="2514600" cy="557630"/>
          </a:xfrm>
          <a:prstGeom prst="rect">
            <a:avLst/>
          </a:prstGeom>
          <a:noFill/>
        </p:spPr>
        <p:txBody>
          <a:bodyPr vert="horz" lIns="91440" tIns="45720" rIns="91440" bIns="45720" rtlCol="0" anchor="ctr" anchorCtr="0">
            <a:noAutofit/>
          </a:bodyPr>
          <a:lstStyle>
            <a:lvl1pPr marL="174621" indent="-174621" algn="l" defTabSz="914378" rtl="0" eaLnBrk="1" latinLnBrk="0" hangingPunct="1">
              <a:spcBef>
                <a:spcPts val="650"/>
              </a:spcBef>
              <a:buFont typeface="Arial" panose="020B0604020202020204" pitchFamily="34" charset="0"/>
              <a:buChar char="•"/>
              <a:defRPr sz="1400" kern="1200">
                <a:solidFill>
                  <a:schemeClr val="tx2"/>
                </a:solidFill>
                <a:latin typeface="+mn-lt"/>
                <a:ea typeface="+mn-ea"/>
                <a:cs typeface="+mn-cs"/>
              </a:defRPr>
            </a:lvl1pPr>
            <a:lvl2pPr marL="517512"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2pPr>
            <a:lvl3pPr marL="800080"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3pPr>
            <a:lvl4pPr marL="1088998"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4pPr>
            <a:lvl5pPr marL="1546187"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10000"/>
              </a:lnSpc>
              <a:spcBef>
                <a:spcPts val="650"/>
              </a:spcBef>
              <a:spcAft>
                <a:spcPts val="800"/>
              </a:spcAft>
              <a:buClrTx/>
              <a:buSzTx/>
              <a:buFont typeface="Arial" panose="020B0604020202020204" pitchFamily="34" charset="0"/>
              <a:buNone/>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50/50 Program &amp; Prompt </a:t>
            </a:r>
            <a:br>
              <a:rPr kumimoji="0" lang="en-US" sz="1200" b="0" i="0" u="none" strike="noStrike" kern="1200" cap="none" spc="0" normalizeH="0" baseline="0" noProof="0">
                <a:ln>
                  <a:noFill/>
                </a:ln>
                <a:solidFill>
                  <a:schemeClr val="bg1"/>
                </a:solidFill>
                <a:effectLst/>
                <a:uLnTx/>
                <a:uFillTx/>
                <a:latin typeface="Arial"/>
                <a:ea typeface="+mn-ea"/>
                <a:cs typeface="+mn-cs"/>
              </a:rPr>
            </a:br>
            <a:r>
              <a:rPr kumimoji="0" lang="en-US" sz="1200" b="0" i="0" u="none" strike="noStrike" kern="1200" cap="none" spc="0" normalizeH="0" baseline="0" noProof="0">
                <a:ln>
                  <a:noFill/>
                </a:ln>
                <a:solidFill>
                  <a:schemeClr val="bg1"/>
                </a:solidFill>
                <a:effectLst/>
                <a:uLnTx/>
                <a:uFillTx/>
                <a:latin typeface="Arial"/>
                <a:ea typeface="+mn-ea"/>
                <a:cs typeface="+mn-cs"/>
              </a:rPr>
              <a:t>Payment Initiative</a:t>
            </a:r>
            <a:endParaRPr kumimoji="0" lang="en-US" sz="1200" b="0" i="1" u="none" strike="noStrike" kern="1200" cap="none" spc="0" normalizeH="0" baseline="0" noProof="0">
              <a:ln>
                <a:noFill/>
              </a:ln>
              <a:solidFill>
                <a:schemeClr val="bg1"/>
              </a:solidFill>
              <a:effectLst/>
              <a:uLnTx/>
              <a:uFillTx/>
              <a:latin typeface="Arial"/>
              <a:ea typeface="+mn-ea"/>
              <a:cs typeface="+mn-cs"/>
            </a:endParaRPr>
          </a:p>
        </p:txBody>
      </p:sp>
      <p:sp>
        <p:nvSpPr>
          <p:cNvPr id="25" name="Content Placeholder 1">
            <a:extLst>
              <a:ext uri="{FF2B5EF4-FFF2-40B4-BE49-F238E27FC236}">
                <a16:creationId xmlns:a16="http://schemas.microsoft.com/office/drawing/2014/main" id="{9EB2860A-B630-4349-BCC8-7AB9C00B264B}"/>
              </a:ext>
            </a:extLst>
          </p:cNvPr>
          <p:cNvSpPr txBox="1">
            <a:spLocks/>
          </p:cNvSpPr>
          <p:nvPr/>
        </p:nvSpPr>
        <p:spPr>
          <a:xfrm>
            <a:off x="3783330" y="2287491"/>
            <a:ext cx="2514600" cy="256032"/>
          </a:xfrm>
          <a:prstGeom prst="rect">
            <a:avLst/>
          </a:prstGeom>
          <a:noFill/>
        </p:spPr>
        <p:txBody>
          <a:bodyPr vert="horz" lIns="91440" tIns="45720" rIns="91440" bIns="45720" rtlCol="0" anchor="ctr" anchorCtr="0">
            <a:noAutofit/>
          </a:bodyPr>
          <a:lstStyle>
            <a:lvl1pPr marL="174621" indent="-174621" algn="l" defTabSz="914378" rtl="0" eaLnBrk="1" latinLnBrk="0" hangingPunct="1">
              <a:spcBef>
                <a:spcPts val="650"/>
              </a:spcBef>
              <a:buFont typeface="Arial" panose="020B0604020202020204" pitchFamily="34" charset="0"/>
              <a:buChar char="•"/>
              <a:defRPr sz="1400" kern="1200">
                <a:solidFill>
                  <a:schemeClr val="tx2"/>
                </a:solidFill>
                <a:latin typeface="+mn-lt"/>
                <a:ea typeface="+mn-ea"/>
                <a:cs typeface="+mn-cs"/>
              </a:defRPr>
            </a:lvl1pPr>
            <a:lvl2pPr marL="517512"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2pPr>
            <a:lvl3pPr marL="800080"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3pPr>
            <a:lvl4pPr marL="1088998"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4pPr>
            <a:lvl5pPr marL="1546187"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10000"/>
              </a:lnSpc>
              <a:spcBef>
                <a:spcPts val="650"/>
              </a:spcBef>
              <a:spcAft>
                <a:spcPts val="80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3-Year CDA Buying Plan</a:t>
            </a:r>
          </a:p>
        </p:txBody>
      </p:sp>
      <p:sp>
        <p:nvSpPr>
          <p:cNvPr id="20" name="Content Placeholder 1">
            <a:extLst>
              <a:ext uri="{FF2B5EF4-FFF2-40B4-BE49-F238E27FC236}">
                <a16:creationId xmlns:a16="http://schemas.microsoft.com/office/drawing/2014/main" id="{25FF99BA-5A4D-4B69-BB64-8FF2596F7B4D}"/>
              </a:ext>
            </a:extLst>
          </p:cNvPr>
          <p:cNvSpPr txBox="1">
            <a:spLocks/>
          </p:cNvSpPr>
          <p:nvPr/>
        </p:nvSpPr>
        <p:spPr>
          <a:xfrm>
            <a:off x="6663406" y="2406782"/>
            <a:ext cx="2251994" cy="416124"/>
          </a:xfrm>
          <a:prstGeom prst="rect">
            <a:avLst/>
          </a:prstGeom>
          <a:noFill/>
        </p:spPr>
        <p:txBody>
          <a:bodyPr vert="horz" lIns="91440" tIns="45720" rIns="91440" bIns="45720" rtlCol="0" anchor="ctr" anchorCtr="0">
            <a:noAutofit/>
          </a:bodyPr>
          <a:lstStyle>
            <a:lvl1pPr marL="174621" indent="-174621" algn="l" defTabSz="914378" rtl="0" eaLnBrk="1" latinLnBrk="0" hangingPunct="1">
              <a:spcBef>
                <a:spcPts val="650"/>
              </a:spcBef>
              <a:buFont typeface="Arial" panose="020B0604020202020204" pitchFamily="34" charset="0"/>
              <a:buChar char="•"/>
              <a:defRPr sz="1400" kern="1200">
                <a:solidFill>
                  <a:schemeClr val="tx2"/>
                </a:solidFill>
                <a:latin typeface="+mn-lt"/>
                <a:ea typeface="+mn-ea"/>
                <a:cs typeface="+mn-cs"/>
              </a:defRPr>
            </a:lvl1pPr>
            <a:lvl2pPr marL="517512"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2pPr>
            <a:lvl3pPr marL="800080"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3pPr>
            <a:lvl4pPr marL="1088998"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4pPr>
            <a:lvl5pPr marL="1546187"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10000"/>
              </a:lnSpc>
              <a:spcBef>
                <a:spcPts val="6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Assist Agency Partnerships</a:t>
            </a:r>
          </a:p>
        </p:txBody>
      </p:sp>
      <p:sp>
        <p:nvSpPr>
          <p:cNvPr id="15" name="TextBox 14">
            <a:extLst>
              <a:ext uri="{FF2B5EF4-FFF2-40B4-BE49-F238E27FC236}">
                <a16:creationId xmlns:a16="http://schemas.microsoft.com/office/drawing/2014/main" id="{2745179A-B9F1-4C23-8997-9575B76230B3}"/>
              </a:ext>
            </a:extLst>
          </p:cNvPr>
          <p:cNvSpPr txBox="1"/>
          <p:nvPr/>
        </p:nvSpPr>
        <p:spPr>
          <a:xfrm>
            <a:off x="6666697" y="3617890"/>
            <a:ext cx="2245412" cy="256032"/>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Small Business Symposiums</a:t>
            </a:r>
          </a:p>
        </p:txBody>
      </p:sp>
      <p:sp>
        <p:nvSpPr>
          <p:cNvPr id="30" name="Content Placeholder 1">
            <a:extLst>
              <a:ext uri="{FF2B5EF4-FFF2-40B4-BE49-F238E27FC236}">
                <a16:creationId xmlns:a16="http://schemas.microsoft.com/office/drawing/2014/main" id="{B51BD92F-C5F6-471C-BCED-D8C32C40AD92}"/>
              </a:ext>
            </a:extLst>
          </p:cNvPr>
          <p:cNvSpPr txBox="1">
            <a:spLocks/>
          </p:cNvSpPr>
          <p:nvPr/>
        </p:nvSpPr>
        <p:spPr>
          <a:xfrm>
            <a:off x="6666697" y="3267554"/>
            <a:ext cx="2245412" cy="256032"/>
          </a:xfrm>
          <a:prstGeom prst="rect">
            <a:avLst/>
          </a:prstGeom>
          <a:noFill/>
        </p:spPr>
        <p:txBody>
          <a:bodyPr vert="horz" lIns="91440" tIns="45720" rIns="91440" bIns="45720" rtlCol="0" anchor="ctr" anchorCtr="0">
            <a:noAutofit/>
          </a:bodyPr>
          <a:lstStyle>
            <a:lvl1pPr marL="174621" indent="-174621" algn="l" defTabSz="914378" rtl="0" eaLnBrk="1" latinLnBrk="0" hangingPunct="1">
              <a:spcBef>
                <a:spcPts val="650"/>
              </a:spcBef>
              <a:buFont typeface="Arial" panose="020B0604020202020204" pitchFamily="34" charset="0"/>
              <a:buChar char="•"/>
              <a:defRPr sz="1400" kern="1200">
                <a:solidFill>
                  <a:schemeClr val="tx2"/>
                </a:solidFill>
                <a:latin typeface="+mn-lt"/>
                <a:ea typeface="+mn-ea"/>
                <a:cs typeface="+mn-cs"/>
              </a:defRPr>
            </a:lvl1pPr>
            <a:lvl2pPr marL="517512"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2pPr>
            <a:lvl3pPr marL="800080"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3pPr>
            <a:lvl4pPr marL="1088998"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4pPr>
            <a:lvl5pPr marL="1546187"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10000"/>
              </a:lnSpc>
              <a:spcBef>
                <a:spcPts val="650"/>
              </a:spcBef>
              <a:spcAft>
                <a:spcPts val="800"/>
              </a:spcAft>
              <a:buClrTx/>
              <a:buSzTx/>
              <a:buFont typeface="Arial" panose="020B0604020202020204" pitchFamily="34" charset="0"/>
              <a:buNone/>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Aviation Learning Series</a:t>
            </a:r>
            <a:endParaRPr kumimoji="0" lang="en-US" sz="1200" b="0" i="1" u="none" strike="noStrike" kern="1200" cap="none" spc="0" normalizeH="0" baseline="0" noProof="0">
              <a:ln>
                <a:noFill/>
              </a:ln>
              <a:solidFill>
                <a:schemeClr val="bg1"/>
              </a:solidFill>
              <a:effectLst/>
              <a:uLnTx/>
              <a:uFillTx/>
              <a:latin typeface="Arial"/>
              <a:ea typeface="+mn-ea"/>
              <a:cs typeface="+mn-cs"/>
            </a:endParaRPr>
          </a:p>
        </p:txBody>
      </p:sp>
      <p:sp>
        <p:nvSpPr>
          <p:cNvPr id="23" name="Content Placeholder 1">
            <a:extLst>
              <a:ext uri="{FF2B5EF4-FFF2-40B4-BE49-F238E27FC236}">
                <a16:creationId xmlns:a16="http://schemas.microsoft.com/office/drawing/2014/main" id="{FA8A80C8-84A4-46BB-AB26-83594F9EB5AD}"/>
              </a:ext>
            </a:extLst>
          </p:cNvPr>
          <p:cNvSpPr txBox="1">
            <a:spLocks/>
          </p:cNvSpPr>
          <p:nvPr/>
        </p:nvSpPr>
        <p:spPr>
          <a:xfrm>
            <a:off x="6664492" y="1214806"/>
            <a:ext cx="2249823" cy="587236"/>
          </a:xfrm>
          <a:prstGeom prst="rect">
            <a:avLst/>
          </a:prstGeom>
          <a:noFill/>
        </p:spPr>
        <p:txBody>
          <a:bodyPr vert="horz" lIns="91440" tIns="45720" rIns="91440" bIns="45720" rtlCol="0" anchor="ctr" anchorCtr="0">
            <a:noAutofit/>
          </a:bodyPr>
          <a:lstStyle>
            <a:lvl1pPr marL="174621" indent="-174621" algn="l" defTabSz="914378" rtl="0" eaLnBrk="1" latinLnBrk="0" hangingPunct="1">
              <a:spcBef>
                <a:spcPts val="650"/>
              </a:spcBef>
              <a:buFont typeface="Arial" panose="020B0604020202020204" pitchFamily="34" charset="0"/>
              <a:buChar char="•"/>
              <a:defRPr sz="1400" kern="1200">
                <a:solidFill>
                  <a:schemeClr val="tx2"/>
                </a:solidFill>
                <a:latin typeface="+mn-lt"/>
                <a:ea typeface="+mn-ea"/>
                <a:cs typeface="+mn-cs"/>
              </a:defRPr>
            </a:lvl1pPr>
            <a:lvl2pPr marL="517512"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2pPr>
            <a:lvl3pPr marL="800080"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3pPr>
            <a:lvl4pPr marL="1088998" indent="-174621"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4pPr>
            <a:lvl5pPr marL="1546187" indent="-228594" algn="l" defTabSz="914378" rtl="0" eaLnBrk="1" latinLnBrk="0" hangingPunct="1">
              <a:spcBef>
                <a:spcPts val="500"/>
              </a:spcBef>
              <a:buFont typeface="Arial" panose="020B0604020202020204" pitchFamily="34" charset="0"/>
              <a:buChar char="»"/>
              <a:defRPr sz="1400" kern="1200">
                <a:solidFill>
                  <a:schemeClr val="tx2"/>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Mentor Protégé Program </a:t>
            </a:r>
          </a:p>
          <a:p>
            <a:pPr marL="0" marR="0" lvl="0" indent="0" algn="ctr" defTabSz="914378"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 </a:t>
            </a:r>
          </a:p>
          <a:p>
            <a:pPr marL="0" marR="0" lvl="0" indent="0" algn="ctr" defTabSz="914378"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More than 20 Protégé Firms</a:t>
            </a:r>
          </a:p>
        </p:txBody>
      </p:sp>
      <p:sp>
        <p:nvSpPr>
          <p:cNvPr id="29" name="TextBox 28">
            <a:extLst>
              <a:ext uri="{FF2B5EF4-FFF2-40B4-BE49-F238E27FC236}">
                <a16:creationId xmlns:a16="http://schemas.microsoft.com/office/drawing/2014/main" id="{CBECA02F-F266-4E92-B2EC-5F89B18349CB}"/>
              </a:ext>
            </a:extLst>
          </p:cNvPr>
          <p:cNvSpPr txBox="1"/>
          <p:nvPr/>
        </p:nvSpPr>
        <p:spPr>
          <a:xfrm>
            <a:off x="3786838" y="1905677"/>
            <a:ext cx="2507585" cy="256032"/>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Bid and Resource Center</a:t>
            </a:r>
          </a:p>
        </p:txBody>
      </p:sp>
      <p:cxnSp>
        <p:nvCxnSpPr>
          <p:cNvPr id="6" name="Straight Connector 5">
            <a:extLst>
              <a:ext uri="{FF2B5EF4-FFF2-40B4-BE49-F238E27FC236}">
                <a16:creationId xmlns:a16="http://schemas.microsoft.com/office/drawing/2014/main" id="{3F89E896-C4AB-470C-9F8E-D909595C79A1}"/>
              </a:ext>
            </a:extLst>
          </p:cNvPr>
          <p:cNvCxnSpPr>
            <a:cxnSpLocks/>
          </p:cNvCxnSpPr>
          <p:nvPr/>
        </p:nvCxnSpPr>
        <p:spPr>
          <a:xfrm>
            <a:off x="4316730" y="1842786"/>
            <a:ext cx="1447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DA85C9A-FCF0-4B8D-B0D0-754BA1556B99}"/>
              </a:ext>
            </a:extLst>
          </p:cNvPr>
          <p:cNvCxnSpPr>
            <a:cxnSpLocks/>
          </p:cNvCxnSpPr>
          <p:nvPr/>
        </p:nvCxnSpPr>
        <p:spPr>
          <a:xfrm>
            <a:off x="4316730" y="2224600"/>
            <a:ext cx="1447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1EF738B-714A-42F6-87F8-78DA259CE93D}"/>
              </a:ext>
            </a:extLst>
          </p:cNvPr>
          <p:cNvCxnSpPr>
            <a:cxnSpLocks/>
          </p:cNvCxnSpPr>
          <p:nvPr/>
        </p:nvCxnSpPr>
        <p:spPr>
          <a:xfrm>
            <a:off x="4316730" y="2606414"/>
            <a:ext cx="1447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7B7E22-7D39-4E62-8889-04AE5F44FA15}"/>
              </a:ext>
            </a:extLst>
          </p:cNvPr>
          <p:cNvCxnSpPr>
            <a:cxnSpLocks/>
          </p:cNvCxnSpPr>
          <p:nvPr/>
        </p:nvCxnSpPr>
        <p:spPr>
          <a:xfrm>
            <a:off x="7065503" y="3220400"/>
            <a:ext cx="1447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CA2513-341F-43CD-843C-1B80877DC64D}"/>
              </a:ext>
            </a:extLst>
          </p:cNvPr>
          <p:cNvCxnSpPr>
            <a:cxnSpLocks/>
          </p:cNvCxnSpPr>
          <p:nvPr/>
        </p:nvCxnSpPr>
        <p:spPr>
          <a:xfrm>
            <a:off x="7065503" y="3570740"/>
            <a:ext cx="1447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7FDC782-4958-4637-9C8D-F65A38EE066F}"/>
              </a:ext>
            </a:extLst>
          </p:cNvPr>
          <p:cNvCxnSpPr>
            <a:cxnSpLocks/>
          </p:cNvCxnSpPr>
          <p:nvPr/>
        </p:nvCxnSpPr>
        <p:spPr>
          <a:xfrm>
            <a:off x="7065503" y="2870060"/>
            <a:ext cx="1447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8F06A84-1A9C-4842-A977-B9241E3D22DD}"/>
              </a:ext>
            </a:extLst>
          </p:cNvPr>
          <p:cNvCxnSpPr>
            <a:cxnSpLocks/>
          </p:cNvCxnSpPr>
          <p:nvPr/>
        </p:nvCxnSpPr>
        <p:spPr>
          <a:xfrm>
            <a:off x="7065503" y="2359628"/>
            <a:ext cx="1447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BE38CC7-D6ED-4159-A047-898320E91E7E}"/>
              </a:ext>
            </a:extLst>
          </p:cNvPr>
          <p:cNvCxnSpPr>
            <a:cxnSpLocks/>
          </p:cNvCxnSpPr>
          <p:nvPr/>
        </p:nvCxnSpPr>
        <p:spPr>
          <a:xfrm>
            <a:off x="7065503" y="1849196"/>
            <a:ext cx="1447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249DB4B-77A6-3195-E2C1-890809552180}"/>
              </a:ext>
            </a:extLst>
          </p:cNvPr>
          <p:cNvCxnSpPr>
            <a:cxnSpLocks/>
          </p:cNvCxnSpPr>
          <p:nvPr/>
        </p:nvCxnSpPr>
        <p:spPr>
          <a:xfrm>
            <a:off x="4316730" y="3873922"/>
            <a:ext cx="1447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8D53E22-13E9-EFB1-C65E-38349C3188BE}"/>
              </a:ext>
            </a:extLst>
          </p:cNvPr>
          <p:cNvCxnSpPr>
            <a:cxnSpLocks/>
          </p:cNvCxnSpPr>
          <p:nvPr/>
        </p:nvCxnSpPr>
        <p:spPr>
          <a:xfrm>
            <a:off x="7093616" y="3921076"/>
            <a:ext cx="14478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379A674-43F9-46FE-51BE-4135C398FFA7}"/>
              </a:ext>
            </a:extLst>
          </p:cNvPr>
          <p:cNvSpPr txBox="1"/>
          <p:nvPr/>
        </p:nvSpPr>
        <p:spPr>
          <a:xfrm>
            <a:off x="6666697" y="4277741"/>
            <a:ext cx="2245412" cy="256032"/>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Career Days</a:t>
            </a:r>
          </a:p>
        </p:txBody>
      </p:sp>
      <p:sp>
        <p:nvSpPr>
          <p:cNvPr id="10" name="TextBox 9">
            <a:extLst>
              <a:ext uri="{FF2B5EF4-FFF2-40B4-BE49-F238E27FC236}">
                <a16:creationId xmlns:a16="http://schemas.microsoft.com/office/drawing/2014/main" id="{AE4640F6-4856-F21E-4D44-9C6DF5E7F5DC}"/>
              </a:ext>
            </a:extLst>
          </p:cNvPr>
          <p:cNvSpPr txBox="1"/>
          <p:nvPr/>
        </p:nvSpPr>
        <p:spPr>
          <a:xfrm>
            <a:off x="6666697" y="3975630"/>
            <a:ext cx="2245412" cy="256032"/>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Career Fairs</a:t>
            </a:r>
          </a:p>
        </p:txBody>
      </p:sp>
      <p:cxnSp>
        <p:nvCxnSpPr>
          <p:cNvPr id="11" name="Straight Connector 10">
            <a:extLst>
              <a:ext uri="{FF2B5EF4-FFF2-40B4-BE49-F238E27FC236}">
                <a16:creationId xmlns:a16="http://schemas.microsoft.com/office/drawing/2014/main" id="{2DC45BF8-2EE0-004F-2B4E-FF6C8B114B45}"/>
              </a:ext>
            </a:extLst>
          </p:cNvPr>
          <p:cNvCxnSpPr>
            <a:cxnSpLocks/>
          </p:cNvCxnSpPr>
          <p:nvPr/>
        </p:nvCxnSpPr>
        <p:spPr>
          <a:xfrm>
            <a:off x="7093616" y="4241588"/>
            <a:ext cx="14478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6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a:bodyPr>
          <a:lstStyle/>
          <a:p>
            <a:r>
              <a:rPr lang="en-US" dirty="0"/>
              <a:t>CDA Procurement opportunities</a:t>
            </a:r>
          </a:p>
        </p:txBody>
      </p:sp>
      <p:sp>
        <p:nvSpPr>
          <p:cNvPr id="10" name="Slide Number Placeholder 9">
            <a:extLst>
              <a:ext uri="{FF2B5EF4-FFF2-40B4-BE49-F238E27FC236}">
                <a16:creationId xmlns:a16="http://schemas.microsoft.com/office/drawing/2014/main" id="{A388D497-F405-46C0-A122-B4556FDD14B8}"/>
              </a:ext>
            </a:extLst>
          </p:cNvPr>
          <p:cNvSpPr>
            <a:spLocks noGrp="1"/>
          </p:cNvSpPr>
          <p:nvPr>
            <p:ph type="sldNum" sz="quarter" idx="11"/>
          </p:nvPr>
        </p:nvSpPr>
        <p:spPr/>
        <p:txBody>
          <a:bodyPr/>
          <a:lstStyle/>
          <a:p>
            <a:fld id="{2B6DE70B-2EDC-45BE-BD01-A1A7866CB49D}" type="slidenum">
              <a:rPr lang="en-US" smtClean="0"/>
              <a:pPr/>
              <a:t>23</a:t>
            </a:fld>
            <a:endParaRPr lang="en-US" dirty="0"/>
          </a:p>
        </p:txBody>
      </p:sp>
      <p:sp>
        <p:nvSpPr>
          <p:cNvPr id="3" name="TextBox 2">
            <a:extLst>
              <a:ext uri="{FF2B5EF4-FFF2-40B4-BE49-F238E27FC236}">
                <a16:creationId xmlns:a16="http://schemas.microsoft.com/office/drawing/2014/main" id="{DBAE8529-B026-40B6-ACC1-4743B20CB6A6}"/>
              </a:ext>
            </a:extLst>
          </p:cNvPr>
          <p:cNvSpPr txBox="1"/>
          <p:nvPr/>
        </p:nvSpPr>
        <p:spPr>
          <a:xfrm>
            <a:off x="362915" y="916688"/>
            <a:ext cx="2590800" cy="1973954"/>
          </a:xfrm>
          <a:prstGeom prst="rect">
            <a:avLst/>
          </a:prstGeom>
          <a:solidFill>
            <a:schemeClr val="bg1"/>
          </a:solidFill>
          <a:ln w="19050">
            <a:noFill/>
          </a:ln>
          <a:effectLst/>
        </p:spPr>
        <p:txBody>
          <a:bodyPr wrap="square" lIns="91440" tIns="274320" rIns="91440" bIns="45720" rtlCol="0" anchor="t"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4E4E4E"/>
                </a:solidFill>
                <a:effectLst/>
                <a:uLnTx/>
                <a:uFillTx/>
                <a:latin typeface="Arial"/>
                <a:ea typeface="+mn-ea"/>
                <a:cs typeface="+mn-cs"/>
              </a:rPr>
              <a:t>PROFESSIONAL </a:t>
            </a:r>
            <a:br>
              <a:rPr kumimoji="0" lang="en-US" sz="1400" b="1" i="0" u="none" strike="noStrike" kern="1200" cap="none" spc="0" normalizeH="0" baseline="0" noProof="0" dirty="0">
                <a:ln>
                  <a:noFill/>
                </a:ln>
                <a:solidFill>
                  <a:srgbClr val="0F385A"/>
                </a:solidFill>
                <a:effectLst/>
                <a:uLnTx/>
                <a:uFillTx/>
                <a:latin typeface="Arial"/>
                <a:ea typeface="+mn-ea"/>
                <a:cs typeface="+mn-cs"/>
              </a:rPr>
            </a:br>
            <a:r>
              <a:rPr kumimoji="0" lang="en-US" sz="1400" b="1" i="0" u="none" strike="noStrike" kern="1200" cap="none" spc="0" normalizeH="0" baseline="0" noProof="0" dirty="0">
                <a:ln>
                  <a:noFill/>
                </a:ln>
                <a:solidFill>
                  <a:srgbClr val="4E4E4E"/>
                </a:solidFill>
                <a:effectLst/>
                <a:uLnTx/>
                <a:uFillTx/>
                <a:latin typeface="Arial"/>
                <a:ea typeface="+mn-ea"/>
                <a:cs typeface="+mn-cs"/>
              </a:rPr>
              <a:t>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4E4E"/>
                </a:solidFill>
                <a:effectLst/>
                <a:uLnTx/>
                <a:uFillTx/>
                <a:latin typeface="Arial"/>
                <a:ea typeface="+mn-ea"/>
                <a:cs typeface="+mn-cs"/>
              </a:rPr>
              <a:t>Includes Architecture and Engineering services, property management services and parking management services, </a:t>
            </a:r>
            <a:r>
              <a:rPr lang="en-US" sz="1200" dirty="0">
                <a:solidFill>
                  <a:srgbClr val="4E4E4E"/>
                </a:solidFill>
                <a:latin typeface="Arial"/>
              </a:rPr>
              <a:t>etc</a:t>
            </a:r>
            <a:r>
              <a:rPr kumimoji="0" lang="en-US" sz="1200" b="0" i="0" u="none" strike="noStrike" kern="1200" cap="none" spc="0" normalizeH="0" baseline="0" noProof="0" dirty="0">
                <a:ln>
                  <a:noFill/>
                </a:ln>
                <a:solidFill>
                  <a:srgbClr val="4E4E4E"/>
                </a:solidFill>
                <a:effectLst/>
                <a:uLnTx/>
                <a:uFillTx/>
                <a:latin typeface="Arial"/>
                <a:ea typeface="+mn-ea"/>
                <a:cs typeface="+mn-cs"/>
              </a:rPr>
              <a:t>.</a:t>
            </a:r>
            <a:endParaRPr lang="en-US" sz="1200" b="0" i="0" u="none" strike="noStrike" kern="1200" cap="none" spc="0" normalizeH="0" baseline="0" noProof="0" dirty="0">
              <a:ln>
                <a:noFill/>
              </a:ln>
              <a:solidFill>
                <a:srgbClr val="4E4E4E"/>
              </a:solidFill>
              <a:effectLst/>
              <a:uLnTx/>
              <a:uFillTx/>
              <a:latin typeface="Arial"/>
              <a:cs typeface="Arial"/>
            </a:endParaRPr>
          </a:p>
        </p:txBody>
      </p:sp>
      <p:sp>
        <p:nvSpPr>
          <p:cNvPr id="8" name="TextBox 7">
            <a:extLst>
              <a:ext uri="{FF2B5EF4-FFF2-40B4-BE49-F238E27FC236}">
                <a16:creationId xmlns:a16="http://schemas.microsoft.com/office/drawing/2014/main" id="{4AFE1144-9A1C-47CE-94BD-4434B1C77AE2}"/>
              </a:ext>
            </a:extLst>
          </p:cNvPr>
          <p:cNvSpPr txBox="1"/>
          <p:nvPr/>
        </p:nvSpPr>
        <p:spPr>
          <a:xfrm>
            <a:off x="3130607" y="916688"/>
            <a:ext cx="1669028" cy="1973954"/>
          </a:xfrm>
          <a:prstGeom prst="rect">
            <a:avLst/>
          </a:prstGeom>
          <a:solidFill>
            <a:schemeClr val="bg1"/>
          </a:solidFill>
          <a:ln w="19050">
            <a:noFill/>
          </a:ln>
          <a:effectLst/>
        </p:spPr>
        <p:txBody>
          <a:bodyPr wrap="square" lIns="91440" tIns="274320" rIns="91440" bIns="45720" rtlCol="0" anchor="t"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4E4E4E"/>
                </a:solidFill>
                <a:effectLst/>
                <a:uLnTx/>
                <a:uFillTx/>
                <a:latin typeface="Arial"/>
                <a:ea typeface="+mn-ea"/>
                <a:cs typeface="+mn-cs"/>
              </a:rPr>
              <a:t>WORK SERVICES CONTRACTS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4E4E"/>
                </a:solidFill>
                <a:effectLst/>
                <a:uLnTx/>
                <a:uFillTx/>
                <a:latin typeface="Arial"/>
                <a:ea typeface="+mn-ea"/>
                <a:cs typeface="+mn-cs"/>
              </a:rPr>
              <a:t>Includes facility maintenance and landscaping services, </a:t>
            </a:r>
            <a:r>
              <a:rPr lang="en-US" sz="1200" dirty="0">
                <a:solidFill>
                  <a:srgbClr val="4E4E4E"/>
                </a:solidFill>
                <a:latin typeface="Arial"/>
              </a:rPr>
              <a:t>etc</a:t>
            </a:r>
            <a:r>
              <a:rPr kumimoji="0" lang="en-US" sz="1200" b="0" i="0" u="none" strike="noStrike" kern="1200" cap="none" spc="0" normalizeH="0" baseline="0" noProof="0" dirty="0">
                <a:ln>
                  <a:noFill/>
                </a:ln>
                <a:solidFill>
                  <a:srgbClr val="4E4E4E"/>
                </a:solidFill>
                <a:effectLst/>
                <a:uLnTx/>
                <a:uFillTx/>
                <a:latin typeface="Arial"/>
                <a:ea typeface="+mn-ea"/>
                <a:cs typeface="+mn-cs"/>
              </a:rPr>
              <a:t>.</a:t>
            </a:r>
            <a:endParaRPr lang="en-US" sz="1200" b="0" i="0" u="none" strike="noStrike" kern="1200" cap="none" spc="0" normalizeH="0" baseline="0" noProof="0" dirty="0">
              <a:ln>
                <a:noFill/>
              </a:ln>
              <a:solidFill>
                <a:srgbClr val="4E4E4E"/>
              </a:solidFill>
              <a:effectLst/>
              <a:uLnTx/>
              <a:uFillTx/>
              <a:latin typeface="Arial"/>
              <a:cs typeface="Arial"/>
            </a:endParaRPr>
          </a:p>
        </p:txBody>
      </p:sp>
      <p:sp>
        <p:nvSpPr>
          <p:cNvPr id="6" name="TextBox 5">
            <a:extLst>
              <a:ext uri="{FF2B5EF4-FFF2-40B4-BE49-F238E27FC236}">
                <a16:creationId xmlns:a16="http://schemas.microsoft.com/office/drawing/2014/main" id="{F85DB37A-B6FB-4333-800C-12FDDD9A837A}"/>
              </a:ext>
            </a:extLst>
          </p:cNvPr>
          <p:cNvSpPr txBox="1"/>
          <p:nvPr/>
        </p:nvSpPr>
        <p:spPr>
          <a:xfrm>
            <a:off x="4976527" y="916688"/>
            <a:ext cx="1951265" cy="1973954"/>
          </a:xfrm>
          <a:prstGeom prst="rect">
            <a:avLst/>
          </a:prstGeom>
          <a:solidFill>
            <a:schemeClr val="bg1"/>
          </a:solidFill>
          <a:ln w="19050">
            <a:noFill/>
          </a:ln>
          <a:effectLst/>
        </p:spPr>
        <p:txBody>
          <a:bodyPr wrap="square" lIns="91440" tIns="274320" rIns="91440" bIns="45720" rtlCol="0" anchor="t"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4E4E4E"/>
                </a:solidFill>
                <a:effectLst/>
                <a:uLnTx/>
                <a:uFillTx/>
                <a:latin typeface="Arial"/>
                <a:ea typeface="+mn-ea"/>
                <a:cs typeface="+mn-cs"/>
              </a:rPr>
              <a:t>COMMODITY CONTRACTS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4E4E"/>
                </a:solidFill>
                <a:effectLst/>
                <a:uLnTx/>
                <a:uFillTx/>
                <a:latin typeface="Arial"/>
                <a:ea typeface="+mn-ea"/>
                <a:cs typeface="+mn-cs"/>
              </a:rPr>
              <a:t>Includes various construction materials, facility supplies, tools </a:t>
            </a:r>
            <a:br>
              <a:rPr kumimoji="0" lang="en-US" sz="1200" b="0" i="0" u="none" strike="noStrike" kern="1200" cap="none" spc="0" normalizeH="0" baseline="0" noProof="0" dirty="0">
                <a:ln>
                  <a:noFill/>
                </a:ln>
                <a:solidFill>
                  <a:srgbClr val="4E4E4E"/>
                </a:solidFill>
                <a:effectLst/>
                <a:uLnTx/>
                <a:uFillTx/>
                <a:latin typeface="Arial"/>
                <a:ea typeface="+mn-ea"/>
                <a:cs typeface="+mn-cs"/>
              </a:rPr>
            </a:br>
            <a:r>
              <a:rPr kumimoji="0" lang="en-US" sz="1200" b="0" i="0" u="none" strike="noStrike" kern="1200" cap="none" spc="0" normalizeH="0" baseline="0" noProof="0" dirty="0">
                <a:ln>
                  <a:noFill/>
                </a:ln>
                <a:solidFill>
                  <a:srgbClr val="4E4E4E"/>
                </a:solidFill>
                <a:effectLst/>
                <a:uLnTx/>
                <a:uFillTx/>
                <a:latin typeface="Arial"/>
                <a:ea typeface="+mn-ea"/>
                <a:cs typeface="+mn-cs"/>
              </a:rPr>
              <a:t>and safety equipment, </a:t>
            </a:r>
            <a:br>
              <a:rPr kumimoji="0" lang="en-US" sz="1200" b="0" i="0" u="none" strike="noStrike" kern="1200" cap="none" spc="0" normalizeH="0" baseline="0" noProof="0" dirty="0">
                <a:ln>
                  <a:noFill/>
                </a:ln>
                <a:solidFill>
                  <a:srgbClr val="4E4E4E"/>
                </a:solidFill>
                <a:effectLst/>
                <a:uLnTx/>
                <a:uFillTx/>
                <a:latin typeface="Arial"/>
                <a:ea typeface="+mn-ea"/>
                <a:cs typeface="+mn-cs"/>
              </a:rPr>
            </a:br>
            <a:r>
              <a:rPr lang="en-US" sz="1200" dirty="0">
                <a:solidFill>
                  <a:srgbClr val="4E4E4E"/>
                </a:solidFill>
                <a:latin typeface="Arial"/>
              </a:rPr>
              <a:t>etc</a:t>
            </a:r>
            <a:r>
              <a:rPr kumimoji="0" lang="en-US" sz="1200" b="0" i="0" u="none" strike="noStrike" kern="1200" cap="none" spc="0" normalizeH="0" baseline="0" noProof="0" dirty="0">
                <a:ln>
                  <a:noFill/>
                </a:ln>
                <a:solidFill>
                  <a:srgbClr val="4E4E4E"/>
                </a:solidFill>
                <a:effectLst/>
                <a:uLnTx/>
                <a:uFillTx/>
                <a:latin typeface="Arial"/>
                <a:ea typeface="+mn-ea"/>
                <a:cs typeface="+mn-cs"/>
              </a:rPr>
              <a:t>.</a:t>
            </a:r>
            <a:endParaRPr lang="en-US" sz="1200" b="0" i="0" u="none" strike="noStrike" kern="1200" cap="none" spc="0" normalizeH="0" baseline="0" noProof="0" dirty="0">
              <a:ln>
                <a:noFill/>
              </a:ln>
              <a:solidFill>
                <a:srgbClr val="4E4E4E"/>
              </a:solidFill>
              <a:effectLst/>
              <a:uLnTx/>
              <a:uFillTx/>
              <a:latin typeface="Arial"/>
              <a:cs typeface="Arial"/>
            </a:endParaRPr>
          </a:p>
        </p:txBody>
      </p:sp>
      <p:sp>
        <p:nvSpPr>
          <p:cNvPr id="9" name="TextBox 8">
            <a:extLst>
              <a:ext uri="{FF2B5EF4-FFF2-40B4-BE49-F238E27FC236}">
                <a16:creationId xmlns:a16="http://schemas.microsoft.com/office/drawing/2014/main" id="{BCFEA7DC-6D9B-43FA-90E8-E776A19133B9}"/>
              </a:ext>
            </a:extLst>
          </p:cNvPr>
          <p:cNvSpPr txBox="1"/>
          <p:nvPr/>
        </p:nvSpPr>
        <p:spPr>
          <a:xfrm>
            <a:off x="7104685" y="916688"/>
            <a:ext cx="1676400" cy="1973954"/>
          </a:xfrm>
          <a:prstGeom prst="rect">
            <a:avLst/>
          </a:prstGeom>
          <a:solidFill>
            <a:schemeClr val="bg1"/>
          </a:solidFill>
          <a:ln w="19050">
            <a:noFill/>
          </a:ln>
          <a:effectLst/>
        </p:spPr>
        <p:txBody>
          <a:bodyPr wrap="square" tIns="274320" rtlCol="0" anchor="t"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4E4E4E"/>
                </a:solidFill>
                <a:effectLst/>
                <a:uLnTx/>
                <a:uFillTx/>
                <a:latin typeface="Arial"/>
                <a:ea typeface="+mn-ea"/>
                <a:cs typeface="+mn-cs"/>
              </a:rPr>
              <a:t>CONSTRUCTION CONTRACTS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4E4E"/>
                </a:solidFill>
                <a:effectLst/>
                <a:uLnTx/>
                <a:uFillTx/>
                <a:latin typeface="Arial"/>
                <a:ea typeface="+mn-ea"/>
                <a:cs typeface="+mn-cs"/>
              </a:rPr>
              <a:t>Includes the full scope</a:t>
            </a:r>
            <a:r>
              <a:rPr kumimoji="0" lang="en-US" sz="1200" b="1" i="0" u="none" strike="noStrike" kern="1200" cap="none" spc="0" normalizeH="0" baseline="0" noProof="0" dirty="0">
                <a:ln>
                  <a:noFill/>
                </a:ln>
                <a:solidFill>
                  <a:srgbClr val="4E4E4E"/>
                </a:solidFill>
                <a:effectLst/>
                <a:uLnTx/>
                <a:uFillTx/>
                <a:latin typeface="Arial"/>
                <a:ea typeface="+mn-ea"/>
                <a:cs typeface="+mn-cs"/>
              </a:rPr>
              <a:t> </a:t>
            </a:r>
            <a:r>
              <a:rPr kumimoji="0" lang="en-US" sz="1200" b="0" i="0" u="none" strike="noStrike" kern="1200" cap="none" spc="0" normalizeH="0" baseline="0" noProof="0" dirty="0">
                <a:ln>
                  <a:noFill/>
                </a:ln>
                <a:solidFill>
                  <a:srgbClr val="4E4E4E"/>
                </a:solidFill>
                <a:effectLst/>
                <a:uLnTx/>
                <a:uFillTx/>
                <a:latin typeface="Arial"/>
                <a:ea typeface="+mn-ea"/>
                <a:cs typeface="+mn-cs"/>
              </a:rPr>
              <a:t>of bids of both small and large dollars.</a:t>
            </a:r>
          </a:p>
        </p:txBody>
      </p:sp>
      <p:sp>
        <p:nvSpPr>
          <p:cNvPr id="2" name="Footer Placeholder 5">
            <a:extLst>
              <a:ext uri="{FF2B5EF4-FFF2-40B4-BE49-F238E27FC236}">
                <a16:creationId xmlns:a16="http://schemas.microsoft.com/office/drawing/2014/main" id="{E4FF17F1-026B-2933-A1D5-1CE8398F40E7}"/>
              </a:ext>
            </a:extLst>
          </p:cNvPr>
          <p:cNvSpPr>
            <a:spLocks noGrp="1"/>
          </p:cNvSpPr>
          <p:nvPr>
            <p:ph type="ftr" sz="quarter" idx="10"/>
          </p:nvPr>
        </p:nvSpPr>
        <p:spPr>
          <a:xfrm>
            <a:off x="2927466" y="4743688"/>
            <a:ext cx="3581400" cy="273844"/>
          </a:xfrm>
        </p:spPr>
        <p:txBody>
          <a:bodyPr/>
          <a:lstStyle/>
          <a:p>
            <a:pPr lvl="1" algn="r"/>
            <a:r>
              <a:rPr lang="en-US" sz="800" dirty="0">
                <a:solidFill>
                  <a:schemeClr val="bg1"/>
                </a:solidFill>
              </a:rPr>
              <a:t>CONSTRUCTION SUMMIT 2024</a:t>
            </a:r>
          </a:p>
        </p:txBody>
      </p:sp>
      <p:sp>
        <p:nvSpPr>
          <p:cNvPr id="11" name="Title 15">
            <a:extLst>
              <a:ext uri="{FF2B5EF4-FFF2-40B4-BE49-F238E27FC236}">
                <a16:creationId xmlns:a16="http://schemas.microsoft.com/office/drawing/2014/main" id="{6C704A47-DB7C-416F-9DD2-E3E497BDA8D4}"/>
              </a:ext>
            </a:extLst>
          </p:cNvPr>
          <p:cNvSpPr txBox="1">
            <a:spLocks/>
          </p:cNvSpPr>
          <p:nvPr/>
        </p:nvSpPr>
        <p:spPr>
          <a:xfrm>
            <a:off x="4976527" y="3030730"/>
            <a:ext cx="3862673" cy="1358390"/>
          </a:xfrm>
          <a:prstGeom prst="rect">
            <a:avLst/>
          </a:prstGeom>
          <a:solidFill>
            <a:schemeClr val="bg1"/>
          </a:solidFill>
          <a:ln w="19050">
            <a:noFill/>
          </a:ln>
          <a:effectLst/>
        </p:spPr>
        <p:txBody>
          <a:bodyPr wrap="square" lIns="91440" tIns="274320" rIns="91440" bIns="45720" rtlCol="0" anchor="t" anchorCtr="0">
            <a:noAutofit/>
          </a:bodyPr>
          <a:lstStyle>
            <a:defPPr>
              <a:defRPr lang="en-US"/>
            </a:defPPr>
            <a:lvl1pPr marR="0" lvl="0" indent="0" algn="ctr" fontAlgn="auto">
              <a:lnSpc>
                <a:spcPct val="100000"/>
              </a:lnSpc>
              <a:spcBef>
                <a:spcPts val="0"/>
              </a:spcBef>
              <a:spcAft>
                <a:spcPts val="600"/>
              </a:spcAft>
              <a:buClrTx/>
              <a:buSzTx/>
              <a:buFontTx/>
              <a:buNone/>
              <a:tabLst/>
              <a:defRPr kumimoji="0" sz="1400" b="1" i="0" u="none" strike="noStrike" cap="none" spc="0" normalizeH="0" baseline="0">
                <a:ln>
                  <a:noFill/>
                </a:ln>
                <a:solidFill>
                  <a:srgbClr val="4E4E4E"/>
                </a:solidFill>
                <a:effectLst/>
                <a:uLnTx/>
                <a:uFillTx/>
                <a:latin typeface="Arial"/>
              </a:defRPr>
            </a:lvl1pPr>
          </a:lstStyle>
          <a:p>
            <a:r>
              <a:rPr lang="en-US" dirty="0">
                <a:cs typeface="Arial"/>
              </a:rPr>
              <a:t>CONSTRUCTION MANAGERS AT RISK</a:t>
            </a:r>
            <a:endParaRPr lang="en-US" b="1" i="0" u="none" strike="noStrike" kern="1200" cap="none" spc="0" normalizeH="0" baseline="0" noProof="0" dirty="0">
              <a:ln>
                <a:noFill/>
              </a:ln>
              <a:solidFill>
                <a:srgbClr val="4E4E4E"/>
              </a:solidFill>
              <a:effectLst/>
              <a:uLnTx/>
              <a:uFillTx/>
              <a:latin typeface="Arial"/>
              <a:cs typeface="Arial"/>
            </a:endParaRPr>
          </a:p>
          <a:p>
            <a:r>
              <a:rPr lang="en-US" sz="1200" b="0" dirty="0"/>
              <a:t>Opportunities for prime contractors and subcontractors to submit bids through the CMRS (over $1 billion paid to date to CMR primes and subs)</a:t>
            </a:r>
            <a:endParaRPr lang="en-US" sz="1200" b="0" dirty="0">
              <a:cs typeface="Arial"/>
            </a:endParaRPr>
          </a:p>
        </p:txBody>
      </p:sp>
      <p:sp>
        <p:nvSpPr>
          <p:cNvPr id="12" name="TextBox 11">
            <a:extLst>
              <a:ext uri="{FF2B5EF4-FFF2-40B4-BE49-F238E27FC236}">
                <a16:creationId xmlns:a16="http://schemas.microsoft.com/office/drawing/2014/main" id="{35FC22D9-6E5A-495E-ACD6-3945F8B6B739}"/>
              </a:ext>
            </a:extLst>
          </p:cNvPr>
          <p:cNvSpPr txBox="1"/>
          <p:nvPr/>
        </p:nvSpPr>
        <p:spPr>
          <a:xfrm>
            <a:off x="362915" y="3030730"/>
            <a:ext cx="4436720" cy="1358390"/>
          </a:xfrm>
          <a:prstGeom prst="rect">
            <a:avLst/>
          </a:prstGeom>
          <a:solidFill>
            <a:schemeClr val="bg1"/>
          </a:solidFill>
          <a:ln w="19050">
            <a:noFill/>
          </a:ln>
          <a:effectLst/>
        </p:spPr>
        <p:txBody>
          <a:bodyPr wrap="square" lIns="91440" tIns="274320" rIns="91440" bIns="45720" rtlCol="0" anchor="t" anchorCtr="0">
            <a:noAutofit/>
          </a:bodyPr>
          <a:lstStyle>
            <a:defPPr>
              <a:defRPr lang="en-US"/>
            </a:defPPr>
            <a:lvl1pPr marR="0" lvl="0" indent="0" algn="ctr" fontAlgn="auto">
              <a:lnSpc>
                <a:spcPct val="100000"/>
              </a:lnSpc>
              <a:spcBef>
                <a:spcPts val="0"/>
              </a:spcBef>
              <a:spcAft>
                <a:spcPts val="600"/>
              </a:spcAft>
              <a:buClrTx/>
              <a:buSzTx/>
              <a:buFontTx/>
              <a:buNone/>
              <a:tabLst/>
              <a:defRPr kumimoji="0" sz="1400" b="1" i="0" u="none" strike="noStrike" cap="none" spc="0" normalizeH="0" baseline="0">
                <a:ln>
                  <a:noFill/>
                </a:ln>
                <a:solidFill>
                  <a:srgbClr val="4E4E4E"/>
                </a:solidFill>
                <a:effectLst/>
                <a:uLnTx/>
                <a:uFillTx/>
                <a:latin typeface="Arial"/>
              </a:defRPr>
            </a:lvl1pPr>
          </a:lstStyle>
          <a:p>
            <a:r>
              <a:rPr lang="en-US" dirty="0">
                <a:cs typeface="Arial"/>
              </a:rPr>
              <a:t>UNBUNDLING</a:t>
            </a:r>
            <a:endParaRPr kumimoji="0" lang="en-US" b="1" i="0" u="none" strike="noStrike" kern="1200" cap="none" spc="0" normalizeH="0" baseline="0" noProof="0" dirty="0">
              <a:ln>
                <a:noFill/>
              </a:ln>
              <a:solidFill>
                <a:srgbClr val="4E4E4E"/>
              </a:solidFill>
              <a:effectLst/>
              <a:uLnTx/>
              <a:uFillTx/>
              <a:latin typeface="Arial"/>
              <a:ea typeface="+mn-ea"/>
              <a:cs typeface="+mn-cs"/>
            </a:endParaRPr>
          </a:p>
          <a:p>
            <a:r>
              <a:rPr lang="en-US" sz="1200" b="0" dirty="0"/>
              <a:t>Strategic unbundling of trade packages that might otherwise be bid out as larger packages allows for important growth for small to medium-sized Chicago businesses in the </a:t>
            </a:r>
            <a:br>
              <a:rPr lang="en-US" sz="1200" b="0" dirty="0"/>
            </a:br>
            <a:r>
              <a:rPr lang="en-US" sz="1200" b="0" dirty="0"/>
              <a:t>O’Hare 21 Program</a:t>
            </a:r>
            <a:endParaRPr lang="en-US" sz="1200" b="0" dirty="0">
              <a:cs typeface="Arial"/>
            </a:endParaRPr>
          </a:p>
        </p:txBody>
      </p:sp>
    </p:spTree>
    <p:extLst>
      <p:ext uri="{BB962C8B-B14F-4D97-AF65-F5344CB8AC3E}">
        <p14:creationId xmlns:p14="http://schemas.microsoft.com/office/powerpoint/2010/main" val="220885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72623E-80F3-1A75-4C7B-EF46286E76A3}"/>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sp>
        <p:nvSpPr>
          <p:cNvPr id="17" name="MDW PLACEHOLDER">
            <a:extLst>
              <a:ext uri="{FF2B5EF4-FFF2-40B4-BE49-F238E27FC236}">
                <a16:creationId xmlns:a16="http://schemas.microsoft.com/office/drawing/2014/main" id="{8B9419C5-9F73-9B76-75D3-99AA4CF799AC}"/>
              </a:ext>
            </a:extLst>
          </p:cNvPr>
          <p:cNvSpPr/>
          <p:nvPr/>
        </p:nvSpPr>
        <p:spPr>
          <a:xfrm>
            <a:off x="0" y="1753297"/>
            <a:ext cx="9692640" cy="33902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walking past a sign&#10;&#10;Description automatically generated">
            <a:extLst>
              <a:ext uri="{FF2B5EF4-FFF2-40B4-BE49-F238E27FC236}">
                <a16:creationId xmlns:a16="http://schemas.microsoft.com/office/drawing/2014/main" id="{9EFA5342-8B50-61C2-7A70-E81184814C90}"/>
              </a:ext>
            </a:extLst>
          </p:cNvPr>
          <p:cNvPicPr>
            <a:picLocks noChangeAspect="1"/>
          </p:cNvPicPr>
          <p:nvPr/>
        </p:nvPicPr>
        <p:blipFill rotWithShape="1">
          <a:blip r:embed="rId2">
            <a:extLst>
              <a:ext uri="{28A0092B-C50C-407E-A947-70E740481C1C}">
                <a14:useLocalDpi xmlns:a14="http://schemas.microsoft.com/office/drawing/2010/main" val="0"/>
              </a:ext>
            </a:extLst>
          </a:blip>
          <a:srcRect l="7962" t="6063" r="47155" b="-650"/>
          <a:stretch/>
        </p:blipFill>
        <p:spPr>
          <a:xfrm>
            <a:off x="2834342" y="1753297"/>
            <a:ext cx="2400427" cy="3376647"/>
          </a:xfrm>
          <a:prstGeom prst="rect">
            <a:avLst/>
          </a:prstGeom>
        </p:spPr>
      </p:pic>
      <p:sp>
        <p:nvSpPr>
          <p:cNvPr id="26" name="TextBox 25">
            <a:extLst>
              <a:ext uri="{FF2B5EF4-FFF2-40B4-BE49-F238E27FC236}">
                <a16:creationId xmlns:a16="http://schemas.microsoft.com/office/drawing/2014/main" id="{A3CF3ADB-D580-E781-23BC-7447228AA8D6}"/>
              </a:ext>
            </a:extLst>
          </p:cNvPr>
          <p:cNvSpPr txBox="1"/>
          <p:nvPr/>
        </p:nvSpPr>
        <p:spPr>
          <a:xfrm>
            <a:off x="423868" y="249433"/>
            <a:ext cx="5843615" cy="502702"/>
          </a:xfrm>
          <a:prstGeom prst="rect">
            <a:avLst/>
          </a:prstGeom>
          <a:noFill/>
        </p:spPr>
        <p:txBody>
          <a:bodyPr wrap="square" rtlCol="0">
            <a:spAutoFit/>
          </a:bodyPr>
          <a:lstStyle/>
          <a:p>
            <a:pPr lvl="0" defTabSz="685800">
              <a:lnSpc>
                <a:spcPts val="3150"/>
              </a:lnSpc>
            </a:pPr>
            <a:r>
              <a:rPr lang="en-US" sz="2800" b="1" dirty="0">
                <a:solidFill>
                  <a:schemeClr val="bg1"/>
                </a:solidFill>
              </a:rPr>
              <a:t>Concessions Symposium</a:t>
            </a:r>
          </a:p>
        </p:txBody>
      </p:sp>
      <p:sp>
        <p:nvSpPr>
          <p:cNvPr id="27" name="TextBox 26">
            <a:extLst>
              <a:ext uri="{FF2B5EF4-FFF2-40B4-BE49-F238E27FC236}">
                <a16:creationId xmlns:a16="http://schemas.microsoft.com/office/drawing/2014/main" id="{B8A51F73-FF88-96D8-0036-A32168B680A6}"/>
              </a:ext>
            </a:extLst>
          </p:cNvPr>
          <p:cNvSpPr txBox="1"/>
          <p:nvPr/>
        </p:nvSpPr>
        <p:spPr>
          <a:xfrm>
            <a:off x="423868" y="752135"/>
            <a:ext cx="7962486" cy="656940"/>
          </a:xfrm>
          <a:prstGeom prst="rect">
            <a:avLst/>
          </a:prstGeom>
          <a:noFill/>
        </p:spPr>
        <p:txBody>
          <a:bodyPr wrap="square">
            <a:noAutofit/>
          </a:bodyPr>
          <a:lstStyle/>
          <a:p>
            <a:pPr defTabSz="685800"/>
            <a:r>
              <a:rPr lang="en-US" sz="1400" dirty="0">
                <a:solidFill>
                  <a:srgbClr val="FFFFFF"/>
                </a:solidFill>
                <a:cs typeface="Segoe UI" panose="020B0502040204020203" pitchFamily="34" charset="0"/>
              </a:rPr>
              <a:t>Recently, CDA held two outreach events with a combined attendance of nearly 700 entrepreneurs, small business owners, and local restauranteurs. These unique forums, held in November of last year and on February 15</a:t>
            </a:r>
            <a:r>
              <a:rPr lang="en-US" sz="1400" baseline="30000" dirty="0">
                <a:solidFill>
                  <a:srgbClr val="FFFFFF"/>
                </a:solidFill>
                <a:cs typeface="Segoe UI" panose="020B0502040204020203" pitchFamily="34" charset="0"/>
              </a:rPr>
              <a:t>th</a:t>
            </a:r>
            <a:r>
              <a:rPr lang="en-US" sz="1400" dirty="0">
                <a:solidFill>
                  <a:srgbClr val="FFFFFF"/>
                </a:solidFill>
                <a:cs typeface="Segoe UI" panose="020B0502040204020203" pitchFamily="34" charset="0"/>
              </a:rPr>
              <a:t>, fostered opportunities for partnerships on concessions opportunities at O’Hare, as well as valuable tips on financing and proposal writing.</a:t>
            </a:r>
          </a:p>
        </p:txBody>
      </p:sp>
      <p:pic>
        <p:nvPicPr>
          <p:cNvPr id="3" name="Picture 2" descr="A person standing at a podium with microphones and a red hat&#10;&#10;Description automatically generated">
            <a:extLst>
              <a:ext uri="{FF2B5EF4-FFF2-40B4-BE49-F238E27FC236}">
                <a16:creationId xmlns:a16="http://schemas.microsoft.com/office/drawing/2014/main" id="{EC65C94D-4EA6-F000-E10E-38CC0EAD9E73}"/>
              </a:ext>
            </a:extLst>
          </p:cNvPr>
          <p:cNvPicPr>
            <a:picLocks noChangeAspect="1"/>
          </p:cNvPicPr>
          <p:nvPr/>
        </p:nvPicPr>
        <p:blipFill rotWithShape="1">
          <a:blip r:embed="rId3">
            <a:extLst>
              <a:ext uri="{28A0092B-C50C-407E-A947-70E740481C1C}">
                <a14:useLocalDpi xmlns:a14="http://schemas.microsoft.com/office/drawing/2010/main" val="0"/>
              </a:ext>
            </a:extLst>
          </a:blip>
          <a:srcRect l="11243" t="5901" r="16801" b="2044"/>
          <a:stretch/>
        </p:blipFill>
        <p:spPr>
          <a:xfrm>
            <a:off x="5279739" y="1753297"/>
            <a:ext cx="3954201" cy="3376648"/>
          </a:xfrm>
          <a:prstGeom prst="rect">
            <a:avLst/>
          </a:prstGeom>
        </p:spPr>
      </p:pic>
      <p:pic>
        <p:nvPicPr>
          <p:cNvPr id="33" name="Picture Placeholder 20">
            <a:extLst>
              <a:ext uri="{FF2B5EF4-FFF2-40B4-BE49-F238E27FC236}">
                <a16:creationId xmlns:a16="http://schemas.microsoft.com/office/drawing/2014/main" id="{9BDCA6EA-B5BC-F72E-9123-F5DBECFC873C}"/>
              </a:ext>
            </a:extLst>
          </p:cNvPr>
          <p:cNvPicPr>
            <a:picLocks noChangeAspect="1"/>
          </p:cNvPicPr>
          <p:nvPr/>
        </p:nvPicPr>
        <p:blipFill rotWithShape="1">
          <a:blip r:embed="rId4">
            <a:extLst>
              <a:ext uri="{28A0092B-C50C-407E-A947-70E740481C1C}">
                <a14:useLocalDpi xmlns:a14="http://schemas.microsoft.com/office/drawing/2010/main" val="0"/>
              </a:ext>
            </a:extLst>
          </a:blip>
          <a:srcRect l="27531" t="7826" r="22749" b="2001"/>
          <a:stretch/>
        </p:blipFill>
        <p:spPr>
          <a:xfrm>
            <a:off x="1" y="1753299"/>
            <a:ext cx="2789371" cy="3376647"/>
          </a:xfrm>
          <a:prstGeom prst="rect">
            <a:avLst/>
          </a:prstGeom>
          <a:solidFill>
            <a:schemeClr val="bg1">
              <a:lumMod val="75000"/>
              <a:alpha val="20000"/>
            </a:schemeClr>
          </a:solidFill>
        </p:spPr>
      </p:pic>
      <p:pic>
        <p:nvPicPr>
          <p:cNvPr id="2" name="Picture 1" descr="A person standing at a podium with a microphone in front of a group of people&#10;&#10;Description automatically generated">
            <a:extLst>
              <a:ext uri="{FF2B5EF4-FFF2-40B4-BE49-F238E27FC236}">
                <a16:creationId xmlns:a16="http://schemas.microsoft.com/office/drawing/2014/main" id="{B02B3B9B-38C0-E4E6-44B4-4CAC4DBAEC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73" t="12763" r="1193" b="357"/>
          <a:stretch/>
        </p:blipFill>
        <p:spPr>
          <a:xfrm>
            <a:off x="1" y="1752890"/>
            <a:ext cx="5234768" cy="3390204"/>
          </a:xfrm>
          <a:prstGeom prst="rect">
            <a:avLst/>
          </a:prstGeom>
        </p:spPr>
      </p:pic>
    </p:spTree>
    <p:extLst>
      <p:ext uri="{BB962C8B-B14F-4D97-AF65-F5344CB8AC3E}">
        <p14:creationId xmlns:p14="http://schemas.microsoft.com/office/powerpoint/2010/main" val="3318652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6667" fill="hold" grpId="0" nodeType="afterEffect" p14:presetBounceEnd="20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20000">
                                          <p:cBhvr additive="base">
                                            <p:cTn id="7" dur="750" fill="hold"/>
                                            <p:tgtEl>
                                              <p:spTgt spid="26"/>
                                            </p:tgtEl>
                                            <p:attrNameLst>
                                              <p:attrName>ppt_x</p:attrName>
                                            </p:attrNameLst>
                                          </p:cBhvr>
                                          <p:tavLst>
                                            <p:tav tm="0">
                                              <p:val>
                                                <p:strVal val="0-#ppt_w/2"/>
                                              </p:val>
                                            </p:tav>
                                            <p:tav tm="100000">
                                              <p:val>
                                                <p:strVal val="#ppt_x"/>
                                              </p:val>
                                            </p:tav>
                                          </p:tavLst>
                                        </p:anim>
                                        <p:anim calcmode="lin" valueType="num" p14:bounceEnd="20000">
                                          <p:cBhvr additive="base">
                                            <p:cTn id="8" dur="7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750"/>
                                            <p:tgtEl>
                                              <p:spTgt spid="27"/>
                                            </p:tgtEl>
                                          </p:cBhvr>
                                        </p:animEffect>
                                        <p:anim calcmode="lin" valueType="num">
                                          <p:cBhvr>
                                            <p:cTn id="13" dur="750" fill="hold"/>
                                            <p:tgtEl>
                                              <p:spTgt spid="27"/>
                                            </p:tgtEl>
                                            <p:attrNameLst>
                                              <p:attrName>ppt_x</p:attrName>
                                            </p:attrNameLst>
                                          </p:cBhvr>
                                          <p:tavLst>
                                            <p:tav tm="0">
                                              <p:val>
                                                <p:strVal val="#ppt_x"/>
                                              </p:val>
                                            </p:tav>
                                            <p:tav tm="100000">
                                              <p:val>
                                                <p:strVal val="#ppt_x"/>
                                              </p:val>
                                            </p:tav>
                                          </p:tavLst>
                                        </p:anim>
                                        <p:anim calcmode="lin" valueType="num">
                                          <p:cBhvr>
                                            <p:cTn id="14" dur="750" fill="hold"/>
                                            <p:tgtEl>
                                              <p:spTgt spid="27"/>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6667"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750"/>
                                            <p:tgtEl>
                                              <p:spTgt spid="27"/>
                                            </p:tgtEl>
                                          </p:cBhvr>
                                        </p:animEffect>
                                        <p:anim calcmode="lin" valueType="num">
                                          <p:cBhvr>
                                            <p:cTn id="13" dur="750" fill="hold"/>
                                            <p:tgtEl>
                                              <p:spTgt spid="27"/>
                                            </p:tgtEl>
                                            <p:attrNameLst>
                                              <p:attrName>ppt_x</p:attrName>
                                            </p:attrNameLst>
                                          </p:cBhvr>
                                          <p:tavLst>
                                            <p:tav tm="0">
                                              <p:val>
                                                <p:strVal val="#ppt_x"/>
                                              </p:val>
                                            </p:tav>
                                            <p:tav tm="100000">
                                              <p:val>
                                                <p:strVal val="#ppt_x"/>
                                              </p:val>
                                            </p:tav>
                                          </p:tavLst>
                                        </p:anim>
                                        <p:anim calcmode="lin" valueType="num">
                                          <p:cBhvr>
                                            <p:cTn id="14" dur="750" fill="hold"/>
                                            <p:tgtEl>
                                              <p:spTgt spid="27"/>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p:bldP spid="2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517682-BA69-6544-283B-5C91683D3C40}"/>
              </a:ext>
            </a:extLst>
          </p:cNvPr>
          <p:cNvSpPr/>
          <p:nvPr/>
        </p:nvSpPr>
        <p:spPr>
          <a:xfrm>
            <a:off x="1179596" y="1456480"/>
            <a:ext cx="3707771" cy="445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r>
              <a:rPr lang="en-US" sz="2000" b="1" err="1">
                <a:solidFill>
                  <a:schemeClr val="bg1"/>
                </a:solidFill>
              </a:rPr>
              <a:t>flychicago.com</a:t>
            </a:r>
            <a:r>
              <a:rPr lang="en-US" sz="2000" b="1">
                <a:solidFill>
                  <a:schemeClr val="bg1"/>
                </a:solidFill>
              </a:rPr>
              <a:t>/signup</a:t>
            </a:r>
            <a:endParaRPr lang="en-US" sz="2800" b="1">
              <a:solidFill>
                <a:schemeClr val="bg1"/>
              </a:solidFill>
            </a:endParaRPr>
          </a:p>
        </p:txBody>
      </p:sp>
      <p:sp>
        <p:nvSpPr>
          <p:cNvPr id="2" name="Content Placeholder 1"/>
          <p:cNvSpPr>
            <a:spLocks noGrp="1"/>
          </p:cNvSpPr>
          <p:nvPr>
            <p:ph idx="1"/>
          </p:nvPr>
        </p:nvSpPr>
        <p:spPr>
          <a:xfrm>
            <a:off x="331304" y="2815246"/>
            <a:ext cx="3913533" cy="1858129"/>
          </a:xfrm>
        </p:spPr>
        <p:txBody>
          <a:bodyPr vert="horz" lIns="91440" tIns="45720" rIns="91440" bIns="45720" rtlCol="0" anchor="t">
            <a:normAutofit/>
          </a:bodyPr>
          <a:lstStyle/>
          <a:p>
            <a:r>
              <a:rPr lang="en-US" sz="1600"/>
              <a:t>Bid packages advertisements</a:t>
            </a:r>
          </a:p>
          <a:p>
            <a:pPr lvl="0"/>
            <a:r>
              <a:rPr lang="en-US" sz="1600"/>
              <a:t>Pre-Bid Conference</a:t>
            </a:r>
            <a:endParaRPr lang="en-US" sz="1600">
              <a:cs typeface="Arial"/>
            </a:endParaRPr>
          </a:p>
          <a:p>
            <a:r>
              <a:rPr lang="en-US" sz="1600"/>
              <a:t>Upcoming Concessionaire Workshops, Symposiums, and other events</a:t>
            </a:r>
            <a:endParaRPr lang="en-US" sz="1600">
              <a:cs typeface="Arial"/>
            </a:endParaRPr>
          </a:p>
        </p:txBody>
      </p:sp>
      <p:sp>
        <p:nvSpPr>
          <p:cNvPr id="3" name="Title 2"/>
          <p:cNvSpPr>
            <a:spLocks noGrp="1"/>
          </p:cNvSpPr>
          <p:nvPr>
            <p:ph type="title"/>
          </p:nvPr>
        </p:nvSpPr>
        <p:spPr>
          <a:xfrm>
            <a:off x="304800" y="210312"/>
            <a:ext cx="8458200" cy="649224"/>
          </a:xfrm>
        </p:spPr>
        <p:txBody>
          <a:bodyPr/>
          <a:lstStyle/>
          <a:p>
            <a:r>
              <a:rPr lang="en-US"/>
              <a:t>Visit Our Website</a:t>
            </a:r>
          </a:p>
        </p:txBody>
      </p:sp>
      <p:sp>
        <p:nvSpPr>
          <p:cNvPr id="4" name="Footer Placeholder 3"/>
          <p:cNvSpPr>
            <a:spLocks noGrp="1"/>
          </p:cNvSpPr>
          <p:nvPr>
            <p:ph type="ftr" sz="quarter" idx="10"/>
          </p:nvPr>
        </p:nvSpPr>
        <p:spPr/>
        <p:txBody>
          <a:bodyPr/>
          <a:lstStyle/>
          <a:p>
            <a:pPr lvl="1" algn="r"/>
            <a:r>
              <a:rPr lang="en-US" sz="800" dirty="0">
                <a:solidFill>
                  <a:schemeClr val="bg1"/>
                </a:solidFill>
              </a:rPr>
              <a:t>CONSTRUCTION SUMMIT 2024</a:t>
            </a:r>
          </a:p>
        </p:txBody>
      </p:sp>
      <p:sp>
        <p:nvSpPr>
          <p:cNvPr id="5" name="Slide Number Placeholder 4"/>
          <p:cNvSpPr>
            <a:spLocks noGrp="1"/>
          </p:cNvSpPr>
          <p:nvPr>
            <p:ph type="sldNum" sz="quarter" idx="11"/>
          </p:nvPr>
        </p:nvSpPr>
        <p:spPr/>
        <p:txBody>
          <a:bodyPr/>
          <a:lstStyle/>
          <a:p>
            <a:r>
              <a:rPr lang="en-US"/>
              <a:t>66</a:t>
            </a:r>
          </a:p>
        </p:txBody>
      </p:sp>
      <p:pic>
        <p:nvPicPr>
          <p:cNvPr id="8" name="Picture 7"/>
          <p:cNvPicPr>
            <a:picLocks noChangeAspect="1"/>
          </p:cNvPicPr>
          <p:nvPr/>
        </p:nvPicPr>
        <p:blipFill rotWithShape="1">
          <a:blip r:embed="rId3"/>
          <a:srcRect l="8241" t="13766" r="22537" b="9786"/>
          <a:stretch/>
        </p:blipFill>
        <p:spPr>
          <a:xfrm>
            <a:off x="4357254" y="1177636"/>
            <a:ext cx="4488873" cy="2788227"/>
          </a:xfrm>
          <a:prstGeom prst="rect">
            <a:avLst/>
          </a:prstGeom>
        </p:spPr>
      </p:pic>
      <p:sp>
        <p:nvSpPr>
          <p:cNvPr id="9" name="Right Arrow 8"/>
          <p:cNvSpPr/>
          <p:nvPr/>
        </p:nvSpPr>
        <p:spPr>
          <a:xfrm rot="10800000">
            <a:off x="7158487" y="3562350"/>
            <a:ext cx="461513"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5CA8CDC-F2B4-BD00-49BB-E491A548004C}"/>
              </a:ext>
            </a:extLst>
          </p:cNvPr>
          <p:cNvSpPr txBox="1"/>
          <p:nvPr/>
        </p:nvSpPr>
        <p:spPr>
          <a:xfrm>
            <a:off x="1192848" y="1188720"/>
            <a:ext cx="4585252" cy="338554"/>
          </a:xfrm>
          <a:prstGeom prst="rect">
            <a:avLst/>
          </a:prstGeom>
          <a:noFill/>
        </p:spPr>
        <p:txBody>
          <a:bodyPr wrap="square">
            <a:spAutoFit/>
          </a:bodyPr>
          <a:lstStyle/>
          <a:p>
            <a:pPr marL="0" lvl="0" indent="0">
              <a:buNone/>
            </a:pPr>
            <a:r>
              <a:rPr lang="en-US" sz="1600">
                <a:solidFill>
                  <a:schemeClr val="bg1"/>
                </a:solidFill>
              </a:rPr>
              <a:t>Sign up for CDA Web Alerts at</a:t>
            </a:r>
          </a:p>
        </p:txBody>
      </p:sp>
      <p:pic>
        <p:nvPicPr>
          <p:cNvPr id="13" name="Graphic 12" descr="Email with solid fill">
            <a:extLst>
              <a:ext uri="{FF2B5EF4-FFF2-40B4-BE49-F238E27FC236}">
                <a16:creationId xmlns:a16="http://schemas.microsoft.com/office/drawing/2014/main" id="{0AB46AF8-CEBF-97E3-1C4A-6A5B95AB39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645" y="1134090"/>
            <a:ext cx="755703" cy="755703"/>
          </a:xfrm>
          <a:prstGeom prst="rect">
            <a:avLst/>
          </a:prstGeom>
        </p:spPr>
      </p:pic>
      <p:sp>
        <p:nvSpPr>
          <p:cNvPr id="14" name="TextBox 13">
            <a:extLst>
              <a:ext uri="{FF2B5EF4-FFF2-40B4-BE49-F238E27FC236}">
                <a16:creationId xmlns:a16="http://schemas.microsoft.com/office/drawing/2014/main" id="{306C12C1-DBF7-7666-A2D4-E234E287B981}"/>
              </a:ext>
            </a:extLst>
          </p:cNvPr>
          <p:cNvSpPr txBox="1"/>
          <p:nvPr/>
        </p:nvSpPr>
        <p:spPr>
          <a:xfrm>
            <a:off x="331304" y="2415724"/>
            <a:ext cx="4585252" cy="338554"/>
          </a:xfrm>
          <a:prstGeom prst="rect">
            <a:avLst/>
          </a:prstGeom>
          <a:noFill/>
        </p:spPr>
        <p:txBody>
          <a:bodyPr wrap="square">
            <a:spAutoFit/>
          </a:bodyPr>
          <a:lstStyle/>
          <a:p>
            <a:pPr marL="0" lvl="0" indent="0">
              <a:buNone/>
            </a:pPr>
            <a:r>
              <a:rPr lang="en-US" sz="1600">
                <a:solidFill>
                  <a:schemeClr val="bg1"/>
                </a:solidFill>
              </a:rPr>
              <a:t>And be notified of:</a:t>
            </a:r>
          </a:p>
        </p:txBody>
      </p:sp>
      <p:cxnSp>
        <p:nvCxnSpPr>
          <p:cNvPr id="15" name="Straight Connector 14">
            <a:extLst>
              <a:ext uri="{FF2B5EF4-FFF2-40B4-BE49-F238E27FC236}">
                <a16:creationId xmlns:a16="http://schemas.microsoft.com/office/drawing/2014/main" id="{8EF0B4B7-34A3-1CC4-A7F0-DAB6E3EA89D1}"/>
              </a:ext>
            </a:extLst>
          </p:cNvPr>
          <p:cNvCxnSpPr>
            <a:cxnSpLocks/>
          </p:cNvCxnSpPr>
          <p:nvPr/>
        </p:nvCxnSpPr>
        <p:spPr>
          <a:xfrm>
            <a:off x="304800" y="2160652"/>
            <a:ext cx="385638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5044E14-A80A-88F3-0F63-8C8ACFFF8F14}"/>
              </a:ext>
            </a:extLst>
          </p:cNvPr>
          <p:cNvSpPr/>
          <p:nvPr/>
        </p:nvSpPr>
        <p:spPr>
          <a:xfrm>
            <a:off x="3076373" y="-1134736"/>
            <a:ext cx="6757862" cy="913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Maybe move this in front of resources since its about the process. Then go to resources and questions. </a:t>
            </a:r>
          </a:p>
        </p:txBody>
      </p:sp>
    </p:spTree>
    <p:extLst>
      <p:ext uri="{BB962C8B-B14F-4D97-AF65-F5344CB8AC3E}">
        <p14:creationId xmlns:p14="http://schemas.microsoft.com/office/powerpoint/2010/main" val="3954990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218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AD5BA-4A2C-1726-C353-138468874C54}"/>
              </a:ext>
            </a:extLst>
          </p:cNvPr>
          <p:cNvPicPr>
            <a:picLocks noChangeAspect="1"/>
          </p:cNvPicPr>
          <p:nvPr/>
        </p:nvPicPr>
        <p:blipFill rotWithShape="1">
          <a:blip r:embed="rId2"/>
          <a:srcRect t="18688" b="-437"/>
          <a:stretch/>
        </p:blipFill>
        <p:spPr>
          <a:xfrm>
            <a:off x="0" y="-38373"/>
            <a:ext cx="9145706" cy="5211910"/>
          </a:xfrm>
          <a:prstGeom prst="rect">
            <a:avLst/>
          </a:prstGeom>
        </p:spPr>
      </p:pic>
      <p:sp>
        <p:nvSpPr>
          <p:cNvPr id="8" name="TextBox 7">
            <a:extLst>
              <a:ext uri="{FF2B5EF4-FFF2-40B4-BE49-F238E27FC236}">
                <a16:creationId xmlns:a16="http://schemas.microsoft.com/office/drawing/2014/main" id="{AC53591C-1A2C-4B5F-30A9-ADC7903F913A}"/>
              </a:ext>
            </a:extLst>
          </p:cNvPr>
          <p:cNvSpPr txBox="1"/>
          <p:nvPr/>
        </p:nvSpPr>
        <p:spPr>
          <a:xfrm>
            <a:off x="1178093" y="620630"/>
            <a:ext cx="6785699" cy="166558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50000"/>
              </a:lnSpc>
            </a:pPr>
            <a:r>
              <a:rPr lang="en-US" sz="2400" dirty="0">
                <a:solidFill>
                  <a:srgbClr val="FFFFFF"/>
                </a:solidFill>
                <a:latin typeface="ADLaM Display"/>
                <a:ea typeface="ADLaM Display"/>
                <a:cs typeface="ADLaM Display"/>
              </a:rPr>
              <a:t>We encourage you to visit the DPS table for additional resources and to ask any questions about doing business with the City.</a:t>
            </a:r>
            <a:endParaRPr lang="en-US" sz="2400"/>
          </a:p>
        </p:txBody>
      </p:sp>
      <p:sp>
        <p:nvSpPr>
          <p:cNvPr id="3" name="TextBox 2">
            <a:extLst>
              <a:ext uri="{FF2B5EF4-FFF2-40B4-BE49-F238E27FC236}">
                <a16:creationId xmlns:a16="http://schemas.microsoft.com/office/drawing/2014/main" id="{D42E778A-47EA-B788-0CA2-BC3C89750793}"/>
              </a:ext>
            </a:extLst>
          </p:cNvPr>
          <p:cNvSpPr txBox="1"/>
          <p:nvPr/>
        </p:nvSpPr>
        <p:spPr>
          <a:xfrm>
            <a:off x="1178093" y="3107155"/>
            <a:ext cx="6785699" cy="11122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50000"/>
              </a:lnSpc>
            </a:pPr>
            <a:r>
              <a:rPr lang="en-US" sz="2400" dirty="0">
                <a:solidFill>
                  <a:srgbClr val="FFFFFF"/>
                </a:solidFill>
                <a:latin typeface="ADLaM Display"/>
                <a:ea typeface="ADLaM Display"/>
                <a:cs typeface="ADLaM Display"/>
              </a:rPr>
              <a:t>You can also contact us anytime via email at </a:t>
            </a:r>
            <a:r>
              <a:rPr lang="en-US" sz="2400" dirty="0" err="1">
                <a:solidFill>
                  <a:srgbClr val="FFFFFF"/>
                </a:solidFill>
                <a:latin typeface="ADLaM Display"/>
                <a:ea typeface="ADLaM Display"/>
                <a:cs typeface="ADLaM Display"/>
              </a:rPr>
              <a:t>DPS.Feedback@CityOfChicago.Org</a:t>
            </a:r>
            <a:endParaRPr lang="en-US" sz="2400" dirty="0">
              <a:solidFill>
                <a:srgbClr val="FFFFFF"/>
              </a:solidFill>
              <a:latin typeface="ADLaM Display"/>
              <a:ea typeface="ADLaM Display"/>
              <a:cs typeface="ADLaM Display"/>
            </a:endParaRPr>
          </a:p>
        </p:txBody>
      </p:sp>
    </p:spTree>
    <p:extLst>
      <p:ext uri="{BB962C8B-B14F-4D97-AF65-F5344CB8AC3E}">
        <p14:creationId xmlns:p14="http://schemas.microsoft.com/office/powerpoint/2010/main" val="82862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A977D7A-8DF4-951E-F23A-24D946D03A69}"/>
              </a:ext>
            </a:extLst>
          </p:cNvPr>
          <p:cNvSpPr>
            <a:spLocks noGrp="1"/>
          </p:cNvSpPr>
          <p:nvPr>
            <p:ph type="subTitle" idx="1"/>
          </p:nvPr>
        </p:nvSpPr>
        <p:spPr>
          <a:xfrm>
            <a:off x="457200" y="2474704"/>
            <a:ext cx="2057400" cy="325646"/>
          </a:xfrm>
        </p:spPr>
        <p:txBody>
          <a:bodyPr/>
          <a:lstStyle/>
          <a:p>
            <a:pPr algn="ctr"/>
            <a:r>
              <a:rPr lang="en-US" dirty="0"/>
              <a:t>February 22, 2024</a:t>
            </a:r>
          </a:p>
        </p:txBody>
      </p:sp>
      <p:sp>
        <p:nvSpPr>
          <p:cNvPr id="6" name="Title 1">
            <a:extLst>
              <a:ext uri="{FF2B5EF4-FFF2-40B4-BE49-F238E27FC236}">
                <a16:creationId xmlns:a16="http://schemas.microsoft.com/office/drawing/2014/main" id="{85C4F0A5-5C92-F25F-BD3A-731A936D7CB8}"/>
              </a:ext>
            </a:extLst>
          </p:cNvPr>
          <p:cNvSpPr>
            <a:spLocks noGrp="1"/>
          </p:cNvSpPr>
          <p:nvPr>
            <p:ph type="ctrTitle"/>
          </p:nvPr>
        </p:nvSpPr>
        <p:spPr>
          <a:xfrm>
            <a:off x="380999" y="777875"/>
            <a:ext cx="8763001" cy="1468438"/>
          </a:xfrm>
        </p:spPr>
        <p:txBody>
          <a:bodyPr>
            <a:normAutofit/>
          </a:bodyPr>
          <a:lstStyle/>
          <a:p>
            <a:pPr>
              <a:lnSpc>
                <a:spcPct val="100000"/>
              </a:lnSpc>
            </a:pPr>
            <a:r>
              <a:rPr lang="en-US" dirty="0"/>
              <a:t>Construction Summit 2024</a:t>
            </a:r>
            <a:endParaRPr lang="en-US" sz="2400" dirty="0"/>
          </a:p>
        </p:txBody>
      </p:sp>
    </p:spTree>
    <p:extLst>
      <p:ext uri="{BB962C8B-B14F-4D97-AF65-F5344CB8AC3E}">
        <p14:creationId xmlns:p14="http://schemas.microsoft.com/office/powerpoint/2010/main" val="2540156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6">
            <a:extLst>
              <a:ext uri="{FF2B5EF4-FFF2-40B4-BE49-F238E27FC236}">
                <a16:creationId xmlns:a16="http://schemas.microsoft.com/office/drawing/2014/main" id="{1CE0FA09-3DA7-4989-9514-22D5215257E4}"/>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t="2468" b="22569"/>
          <a:stretch/>
        </p:blipFill>
        <p:spPr>
          <a:xfrm>
            <a:off x="0" y="-7439"/>
            <a:ext cx="9144000" cy="4679192"/>
          </a:xfrm>
          <a:prstGeom prst="rect">
            <a:avLst/>
          </a:prstGeom>
        </p:spPr>
      </p:pic>
      <p:sp>
        <p:nvSpPr>
          <p:cNvPr id="2" name="Title 1">
            <a:extLst>
              <a:ext uri="{FF2B5EF4-FFF2-40B4-BE49-F238E27FC236}">
                <a16:creationId xmlns:a16="http://schemas.microsoft.com/office/drawing/2014/main" id="{361A5B18-DF99-1194-E815-332AFD3499DB}"/>
              </a:ext>
            </a:extLst>
          </p:cNvPr>
          <p:cNvSpPr>
            <a:spLocks noGrp="1"/>
          </p:cNvSpPr>
          <p:nvPr>
            <p:ph type="title"/>
          </p:nvPr>
        </p:nvSpPr>
        <p:spPr>
          <a:xfrm>
            <a:off x="304800" y="210312"/>
            <a:ext cx="4746885" cy="649224"/>
          </a:xfrm>
        </p:spPr>
        <p:txBody>
          <a:bodyPr>
            <a:normAutofit/>
          </a:bodyPr>
          <a:lstStyle/>
          <a:p>
            <a:pPr algn="ctr"/>
            <a:r>
              <a:rPr lang="en-US" b="1" dirty="0">
                <a:solidFill>
                  <a:schemeClr val="bg1"/>
                </a:solidFill>
              </a:rPr>
              <a:t>CDA Overview – </a:t>
            </a:r>
            <a:br>
              <a:rPr lang="en-US" b="1" dirty="0">
                <a:solidFill>
                  <a:schemeClr val="bg1"/>
                </a:solidFill>
              </a:rPr>
            </a:br>
            <a:r>
              <a:rPr lang="en-US" sz="1800" b="1" dirty="0">
                <a:solidFill>
                  <a:schemeClr val="bg1"/>
                </a:solidFill>
                <a:effectLst/>
                <a:ea typeface="Calibri" panose="020F0502020204030204" pitchFamily="34" charset="0"/>
              </a:rPr>
              <a:t>Two Airports, One Department </a:t>
            </a:r>
            <a:endParaRPr lang="en-US" b="1" dirty="0">
              <a:solidFill>
                <a:schemeClr val="bg1"/>
              </a:solidFill>
            </a:endParaRPr>
          </a:p>
        </p:txBody>
      </p:sp>
      <p:sp>
        <p:nvSpPr>
          <p:cNvPr id="6" name="Slide Number Placeholder 5">
            <a:extLst>
              <a:ext uri="{FF2B5EF4-FFF2-40B4-BE49-F238E27FC236}">
                <a16:creationId xmlns:a16="http://schemas.microsoft.com/office/drawing/2014/main" id="{D9E2BE88-24AE-0B67-C4E5-6C1FBAA10EDD}"/>
              </a:ext>
            </a:extLst>
          </p:cNvPr>
          <p:cNvSpPr>
            <a:spLocks noGrp="1"/>
          </p:cNvSpPr>
          <p:nvPr>
            <p:ph type="sldNum" sz="quarter" idx="11"/>
          </p:nvPr>
        </p:nvSpPr>
        <p:spPr/>
        <p:txBody>
          <a:bodyPr/>
          <a:lstStyle/>
          <a:p>
            <a:fld id="{2B6DE70B-2EDC-45BE-BD01-A1A7866CB49D}" type="slidenum">
              <a:rPr lang="en-US" smtClean="0"/>
              <a:pPr/>
              <a:t>5</a:t>
            </a:fld>
            <a:endParaRPr lang="en-US" dirty="0"/>
          </a:p>
        </p:txBody>
      </p:sp>
      <p:sp>
        <p:nvSpPr>
          <p:cNvPr id="47" name="Text Placeholder 13">
            <a:extLst>
              <a:ext uri="{FF2B5EF4-FFF2-40B4-BE49-F238E27FC236}">
                <a16:creationId xmlns:a16="http://schemas.microsoft.com/office/drawing/2014/main" id="{29DC98A7-3EF1-4200-9523-A68FE17E570E}"/>
              </a:ext>
            </a:extLst>
          </p:cNvPr>
          <p:cNvSpPr txBox="1">
            <a:spLocks/>
          </p:cNvSpPr>
          <p:nvPr/>
        </p:nvSpPr>
        <p:spPr>
          <a:xfrm>
            <a:off x="267856" y="1057716"/>
            <a:ext cx="2336896" cy="457200"/>
          </a:xfrm>
          <a:prstGeom prst="rect">
            <a:avLst/>
          </a:prstGeom>
          <a:noFill/>
          <a:ln w="28575">
            <a:noFill/>
          </a:ln>
        </p:spPr>
        <p:txBody>
          <a:bodyPr lIns="0" rIns="182880" anchor="ct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300">
                <a:solidFill>
                  <a:schemeClr val="tx1"/>
                </a:solidFill>
                <a:latin typeface="+mj-lt"/>
                <a:ea typeface="+mn-ea"/>
                <a:cs typeface="+mn-cs"/>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4pPr>
            <a:lvl5pPr marL="2057400" marR="0" indent="-6254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sz="900">
                <a:solidFill>
                  <a:schemeClr val="tx1"/>
                </a:solidFill>
                <a:latin typeface="Calibri" pitchFamily="34" charset="0"/>
              </a:defRPr>
            </a:lvl5pPr>
            <a:lvl6pPr marL="1260798" indent="-180114" algn="l" rtl="0" eaLnBrk="1" fontAlgn="base" hangingPunct="1">
              <a:spcBef>
                <a:spcPct val="20000"/>
              </a:spcBef>
              <a:spcAft>
                <a:spcPct val="0"/>
              </a:spcAft>
              <a:buChar char="»"/>
              <a:defRPr sz="900">
                <a:solidFill>
                  <a:srgbClr val="002060"/>
                </a:solidFill>
                <a:latin typeface="Calibri" panose="020F0502020204030204" pitchFamily="34" charset="0"/>
              </a:defRPr>
            </a:lvl6pPr>
            <a:lvl7pPr marL="2341481" indent="-180114" algn="l" rtl="0" eaLnBrk="1" fontAlgn="base" hangingPunct="1">
              <a:spcBef>
                <a:spcPct val="20000"/>
              </a:spcBef>
              <a:spcAft>
                <a:spcPct val="0"/>
              </a:spcAft>
              <a:buChar char="»"/>
              <a:defRPr sz="1600">
                <a:solidFill>
                  <a:schemeClr val="tx1"/>
                </a:solidFill>
                <a:latin typeface="+mn-lt"/>
              </a:defRPr>
            </a:lvl7pPr>
            <a:lvl8pPr marL="2701709" indent="-180114" algn="l" rtl="0" eaLnBrk="1" fontAlgn="base" hangingPunct="1">
              <a:spcBef>
                <a:spcPct val="20000"/>
              </a:spcBef>
              <a:spcAft>
                <a:spcPct val="0"/>
              </a:spcAft>
              <a:buChar char="»"/>
              <a:defRPr sz="1600">
                <a:solidFill>
                  <a:schemeClr val="tx1"/>
                </a:solidFill>
                <a:latin typeface="+mn-lt"/>
              </a:defRPr>
            </a:lvl8pPr>
            <a:lvl9pPr marL="3061937" indent="-180114" algn="l" rtl="0" eaLnBrk="1" fontAlgn="base" hangingPunct="1">
              <a:spcBef>
                <a:spcPct val="20000"/>
              </a:spcBef>
              <a:spcAft>
                <a:spcPct val="0"/>
              </a:spcAft>
              <a:buChar char="»"/>
              <a:defRPr sz="1600">
                <a:solidFill>
                  <a:schemeClr val="tx1"/>
                </a:solidFill>
                <a:latin typeface="+mn-lt"/>
              </a:defRPr>
            </a:lvl9pPr>
          </a:lstStyle>
          <a:p>
            <a:pPr marL="0" indent="0" algn="ctr">
              <a:lnSpc>
                <a:spcPct val="110000"/>
              </a:lnSpc>
              <a:buFont typeface="Arial" panose="020B0604020202020204" pitchFamily="34" charset="0"/>
              <a:buNone/>
              <a:defRPr/>
            </a:pPr>
            <a:r>
              <a:rPr lang="en-US" sz="1350" dirty="0">
                <a:solidFill>
                  <a:schemeClr val="bg1"/>
                </a:solidFill>
              </a:rPr>
              <a:t>O’Hare and Midway are </a:t>
            </a:r>
            <a:br>
              <a:rPr lang="en-US" sz="1350" dirty="0">
                <a:solidFill>
                  <a:schemeClr val="bg1"/>
                </a:solidFill>
              </a:rPr>
            </a:br>
            <a:r>
              <a:rPr lang="en-US" sz="1350" dirty="0">
                <a:solidFill>
                  <a:schemeClr val="bg1"/>
                </a:solidFill>
              </a:rPr>
              <a:t>owned and operated by </a:t>
            </a:r>
            <a:br>
              <a:rPr lang="en-US" sz="1350" dirty="0">
                <a:solidFill>
                  <a:schemeClr val="bg1"/>
                </a:solidFill>
              </a:rPr>
            </a:br>
            <a:r>
              <a:rPr lang="en-US" sz="1350" dirty="0">
                <a:solidFill>
                  <a:schemeClr val="bg1"/>
                </a:solidFill>
              </a:rPr>
              <a:t>the City of Chicago </a:t>
            </a:r>
          </a:p>
        </p:txBody>
      </p:sp>
      <p:sp>
        <p:nvSpPr>
          <p:cNvPr id="48" name="Text Placeholder 13">
            <a:extLst>
              <a:ext uri="{FF2B5EF4-FFF2-40B4-BE49-F238E27FC236}">
                <a16:creationId xmlns:a16="http://schemas.microsoft.com/office/drawing/2014/main" id="{A3383AA1-D898-44BF-B3DA-361439EB4E42}"/>
              </a:ext>
            </a:extLst>
          </p:cNvPr>
          <p:cNvSpPr txBox="1">
            <a:spLocks/>
          </p:cNvSpPr>
          <p:nvPr/>
        </p:nvSpPr>
        <p:spPr>
          <a:xfrm>
            <a:off x="2719023" y="945104"/>
            <a:ext cx="2651760" cy="457200"/>
          </a:xfrm>
          <a:prstGeom prst="rect">
            <a:avLst/>
          </a:prstGeom>
          <a:noFill/>
          <a:ln w="28575">
            <a:noFill/>
          </a:ln>
        </p:spPr>
        <p:txBody>
          <a:bodyPr lIns="0" rIns="182880" anchor="ct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300">
                <a:solidFill>
                  <a:schemeClr val="tx1"/>
                </a:solidFill>
                <a:latin typeface="+mj-lt"/>
                <a:ea typeface="+mn-ea"/>
                <a:cs typeface="+mn-cs"/>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4pPr>
            <a:lvl5pPr marL="2057400" marR="0" indent="-6254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sz="900">
                <a:solidFill>
                  <a:schemeClr val="tx1"/>
                </a:solidFill>
                <a:latin typeface="Calibri" pitchFamily="34" charset="0"/>
              </a:defRPr>
            </a:lvl5pPr>
            <a:lvl6pPr marL="1260798" indent="-180114" algn="l" rtl="0" eaLnBrk="1" fontAlgn="base" hangingPunct="1">
              <a:spcBef>
                <a:spcPct val="20000"/>
              </a:spcBef>
              <a:spcAft>
                <a:spcPct val="0"/>
              </a:spcAft>
              <a:buChar char="»"/>
              <a:defRPr sz="900">
                <a:solidFill>
                  <a:srgbClr val="002060"/>
                </a:solidFill>
                <a:latin typeface="Calibri" panose="020F0502020204030204" pitchFamily="34" charset="0"/>
              </a:defRPr>
            </a:lvl6pPr>
            <a:lvl7pPr marL="2341481" indent="-180114" algn="l" rtl="0" eaLnBrk="1" fontAlgn="base" hangingPunct="1">
              <a:spcBef>
                <a:spcPct val="20000"/>
              </a:spcBef>
              <a:spcAft>
                <a:spcPct val="0"/>
              </a:spcAft>
              <a:buChar char="»"/>
              <a:defRPr sz="1600">
                <a:solidFill>
                  <a:schemeClr val="tx1"/>
                </a:solidFill>
                <a:latin typeface="+mn-lt"/>
              </a:defRPr>
            </a:lvl7pPr>
            <a:lvl8pPr marL="2701709" indent="-180114" algn="l" rtl="0" eaLnBrk="1" fontAlgn="base" hangingPunct="1">
              <a:spcBef>
                <a:spcPct val="20000"/>
              </a:spcBef>
              <a:spcAft>
                <a:spcPct val="0"/>
              </a:spcAft>
              <a:buChar char="»"/>
              <a:defRPr sz="1600">
                <a:solidFill>
                  <a:schemeClr val="tx1"/>
                </a:solidFill>
                <a:latin typeface="+mn-lt"/>
              </a:defRPr>
            </a:lvl8pPr>
            <a:lvl9pPr marL="3061937" indent="-180114" algn="l" rtl="0" eaLnBrk="1" fontAlgn="base" hangingPunct="1">
              <a:spcBef>
                <a:spcPct val="20000"/>
              </a:spcBef>
              <a:spcAft>
                <a:spcPct val="0"/>
              </a:spcAft>
              <a:buChar char="»"/>
              <a:defRPr sz="1600">
                <a:solidFill>
                  <a:schemeClr val="tx1"/>
                </a:solidFill>
                <a:latin typeface="+mn-lt"/>
              </a:defRPr>
            </a:lvl9pPr>
          </a:lstStyle>
          <a:p>
            <a:pPr marL="0" indent="0" algn="ctr">
              <a:lnSpc>
                <a:spcPct val="110000"/>
              </a:lnSpc>
              <a:buFont typeface="Arial" panose="020B0604020202020204" pitchFamily="34" charset="0"/>
              <a:buNone/>
              <a:defRPr/>
            </a:pPr>
            <a:r>
              <a:rPr lang="en-US" sz="1350" dirty="0">
                <a:solidFill>
                  <a:schemeClr val="bg1"/>
                </a:solidFill>
              </a:rPr>
              <a:t>All 77 communities are represented in CDA’s workforce</a:t>
            </a:r>
          </a:p>
        </p:txBody>
      </p:sp>
      <p:sp>
        <p:nvSpPr>
          <p:cNvPr id="9" name="blue box">
            <a:extLst>
              <a:ext uri="{FF2B5EF4-FFF2-40B4-BE49-F238E27FC236}">
                <a16:creationId xmlns:a16="http://schemas.microsoft.com/office/drawing/2014/main" id="{6AC528F2-1425-4232-96D3-6C82C476EFC0}"/>
              </a:ext>
            </a:extLst>
          </p:cNvPr>
          <p:cNvSpPr/>
          <p:nvPr/>
        </p:nvSpPr>
        <p:spPr>
          <a:xfrm>
            <a:off x="5403391" y="-7406"/>
            <a:ext cx="3581399" cy="467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cxnSp>
        <p:nvCxnSpPr>
          <p:cNvPr id="30" name="chi-cda">
            <a:extLst>
              <a:ext uri="{FF2B5EF4-FFF2-40B4-BE49-F238E27FC236}">
                <a16:creationId xmlns:a16="http://schemas.microsoft.com/office/drawing/2014/main" id="{66D75142-7379-42F4-BF59-065A833E8A85}"/>
              </a:ext>
            </a:extLst>
          </p:cNvPr>
          <p:cNvCxnSpPr/>
          <p:nvPr/>
        </p:nvCxnSpPr>
        <p:spPr bwMode="auto">
          <a:xfrm>
            <a:off x="7205168" y="1420813"/>
            <a:ext cx="0" cy="227012"/>
          </a:xfrm>
          <a:prstGeom prst="line">
            <a:avLst/>
          </a:prstGeom>
          <a:noFill/>
          <a:ln w="28575" cap="flat" cmpd="sng" algn="ctr">
            <a:solidFill>
              <a:schemeClr val="bg1">
                <a:lumMod val="90000"/>
              </a:schemeClr>
            </a:solidFill>
            <a:prstDash val="solid"/>
            <a:round/>
            <a:headEnd type="none" w="med" len="med"/>
            <a:tailEnd type="none" w="med" len="med"/>
          </a:ln>
          <a:effectLst/>
        </p:spPr>
      </p:cxnSp>
      <p:grpSp>
        <p:nvGrpSpPr>
          <p:cNvPr id="16396" name="airport connect">
            <a:extLst>
              <a:ext uri="{FF2B5EF4-FFF2-40B4-BE49-F238E27FC236}">
                <a16:creationId xmlns:a16="http://schemas.microsoft.com/office/drawing/2014/main" id="{E65A517D-8432-484B-9777-7F4EC380AB2C}"/>
              </a:ext>
            </a:extLst>
          </p:cNvPr>
          <p:cNvGrpSpPr>
            <a:grpSpLocks/>
          </p:cNvGrpSpPr>
          <p:nvPr/>
        </p:nvGrpSpPr>
        <p:grpSpPr bwMode="auto">
          <a:xfrm>
            <a:off x="6383658" y="2348694"/>
            <a:ext cx="1638388" cy="521201"/>
            <a:chOff x="7559701" y="2531041"/>
            <a:chExt cx="1709316" cy="657718"/>
          </a:xfrm>
        </p:grpSpPr>
        <p:sp>
          <p:nvSpPr>
            <p:cNvPr id="36" name="Freeform 35">
              <a:extLst>
                <a:ext uri="{FF2B5EF4-FFF2-40B4-BE49-F238E27FC236}">
                  <a16:creationId xmlns:a16="http://schemas.microsoft.com/office/drawing/2014/main" id="{20B48BE4-5A81-4CE3-8FF8-A045CBC1B874}"/>
                </a:ext>
              </a:extLst>
            </p:cNvPr>
            <p:cNvSpPr/>
            <p:nvPr/>
          </p:nvSpPr>
          <p:spPr bwMode="auto">
            <a:xfrm flipV="1">
              <a:off x="8355495" y="2816528"/>
              <a:ext cx="914236" cy="372616"/>
            </a:xfrm>
            <a:custGeom>
              <a:avLst/>
              <a:gdLst>
                <a:gd name="connsiteX0" fmla="*/ 2804160 w 2804160"/>
                <a:gd name="connsiteY0" fmla="*/ 0 h 1143000"/>
                <a:gd name="connsiteX1" fmla="*/ 2804160 w 2804160"/>
                <a:gd name="connsiteY1" fmla="*/ 1143000 h 1143000"/>
                <a:gd name="connsiteX2" fmla="*/ 0 w 2804160"/>
                <a:gd name="connsiteY2" fmla="*/ 1143000 h 1143000"/>
              </a:gdLst>
              <a:ahLst/>
              <a:cxnLst>
                <a:cxn ang="0">
                  <a:pos x="connsiteX0" y="connsiteY0"/>
                </a:cxn>
                <a:cxn ang="0">
                  <a:pos x="connsiteX1" y="connsiteY1"/>
                </a:cxn>
                <a:cxn ang="0">
                  <a:pos x="connsiteX2" y="connsiteY2"/>
                </a:cxn>
              </a:cxnLst>
              <a:rect l="l" t="t" r="r" b="b"/>
              <a:pathLst>
                <a:path w="2804160" h="1143000">
                  <a:moveTo>
                    <a:pt x="2804160" y="0"/>
                  </a:moveTo>
                  <a:lnTo>
                    <a:pt x="2804160" y="1143000"/>
                  </a:lnTo>
                  <a:lnTo>
                    <a:pt x="0" y="1143000"/>
                  </a:lnTo>
                </a:path>
              </a:pathLst>
            </a:custGeom>
            <a:noFill/>
            <a:ln w="28575" cap="flat" cmpd="sng" algn="ctr">
              <a:solidFill>
                <a:schemeClr val="bg1">
                  <a:lumMod val="90000"/>
                </a:schemeClr>
              </a:solidFill>
              <a:prstDash val="solid"/>
              <a:round/>
              <a:headEnd type="none" w="med" len="med"/>
              <a:tailEnd type="none" w="med" len="med"/>
            </a:ln>
            <a:effectLst/>
          </p:spPr>
          <p:txBody>
            <a:bodyPr lIns="68580" tIns="34290" rIns="68580" bIns="34290"/>
            <a:lstStyle/>
            <a:p>
              <a:pPr defTabSz="717947" eaLnBrk="1" hangingPunct="1">
                <a:defRPr/>
              </a:pPr>
              <a:endParaRPr lang="en-US" sz="1425" dirty="0"/>
            </a:p>
          </p:txBody>
        </p:sp>
        <p:sp>
          <p:nvSpPr>
            <p:cNvPr id="37" name="Freeform 36">
              <a:extLst>
                <a:ext uri="{FF2B5EF4-FFF2-40B4-BE49-F238E27FC236}">
                  <a16:creationId xmlns:a16="http://schemas.microsoft.com/office/drawing/2014/main" id="{5BC2608B-36A2-4F8D-9EBE-7566C5811EC5}"/>
                </a:ext>
              </a:extLst>
            </p:cNvPr>
            <p:cNvSpPr/>
            <p:nvPr/>
          </p:nvSpPr>
          <p:spPr bwMode="auto">
            <a:xfrm flipH="1" flipV="1">
              <a:off x="7560507" y="2816528"/>
              <a:ext cx="914236" cy="372616"/>
            </a:xfrm>
            <a:custGeom>
              <a:avLst/>
              <a:gdLst>
                <a:gd name="connsiteX0" fmla="*/ 2804160 w 2804160"/>
                <a:gd name="connsiteY0" fmla="*/ 0 h 1143000"/>
                <a:gd name="connsiteX1" fmla="*/ 2804160 w 2804160"/>
                <a:gd name="connsiteY1" fmla="*/ 1143000 h 1143000"/>
                <a:gd name="connsiteX2" fmla="*/ 0 w 2804160"/>
                <a:gd name="connsiteY2" fmla="*/ 1143000 h 1143000"/>
              </a:gdLst>
              <a:ahLst/>
              <a:cxnLst>
                <a:cxn ang="0">
                  <a:pos x="connsiteX0" y="connsiteY0"/>
                </a:cxn>
                <a:cxn ang="0">
                  <a:pos x="connsiteX1" y="connsiteY1"/>
                </a:cxn>
                <a:cxn ang="0">
                  <a:pos x="connsiteX2" y="connsiteY2"/>
                </a:cxn>
              </a:cxnLst>
              <a:rect l="l" t="t" r="r" b="b"/>
              <a:pathLst>
                <a:path w="2804160" h="1143000">
                  <a:moveTo>
                    <a:pt x="2804160" y="0"/>
                  </a:moveTo>
                  <a:lnTo>
                    <a:pt x="2804160" y="1143000"/>
                  </a:lnTo>
                  <a:lnTo>
                    <a:pt x="0" y="1143000"/>
                  </a:lnTo>
                </a:path>
              </a:pathLst>
            </a:custGeom>
            <a:noFill/>
            <a:ln w="28575" cap="flat" cmpd="sng" algn="ctr">
              <a:solidFill>
                <a:schemeClr val="bg1">
                  <a:lumMod val="90000"/>
                </a:schemeClr>
              </a:solidFill>
              <a:prstDash val="solid"/>
              <a:round/>
              <a:headEnd type="none" w="med" len="med"/>
              <a:tailEnd type="none" w="med" len="med"/>
            </a:ln>
            <a:effectLst/>
          </p:spPr>
          <p:txBody>
            <a:bodyPr lIns="68580" tIns="34290" rIns="68580" bIns="34290"/>
            <a:lstStyle/>
            <a:p>
              <a:pPr defTabSz="717947" eaLnBrk="1" hangingPunct="1">
                <a:defRPr/>
              </a:pPr>
              <a:endParaRPr lang="en-US" sz="1425" dirty="0"/>
            </a:p>
          </p:txBody>
        </p:sp>
        <p:cxnSp>
          <p:nvCxnSpPr>
            <p:cNvPr id="38" name="Straight Connector 37">
              <a:extLst>
                <a:ext uri="{FF2B5EF4-FFF2-40B4-BE49-F238E27FC236}">
                  <a16:creationId xmlns:a16="http://schemas.microsoft.com/office/drawing/2014/main" id="{7F3AF5A3-FB53-4783-8053-342C334376A0}"/>
                </a:ext>
              </a:extLst>
            </p:cNvPr>
            <p:cNvCxnSpPr/>
            <p:nvPr/>
          </p:nvCxnSpPr>
          <p:spPr bwMode="auto">
            <a:xfrm>
              <a:off x="8421744" y="2530055"/>
              <a:ext cx="0" cy="286473"/>
            </a:xfrm>
            <a:prstGeom prst="line">
              <a:avLst/>
            </a:prstGeom>
            <a:noFill/>
            <a:ln w="28575" cap="flat" cmpd="sng" algn="ctr">
              <a:solidFill>
                <a:schemeClr val="bg1">
                  <a:lumMod val="90000"/>
                </a:schemeClr>
              </a:solidFill>
              <a:prstDash val="solid"/>
              <a:round/>
              <a:headEnd type="none" w="med" len="med"/>
              <a:tailEnd type="none" w="med" len="med"/>
            </a:ln>
            <a:effectLst/>
          </p:spPr>
        </p:cxnSp>
      </p:grpSp>
      <p:pic>
        <p:nvPicPr>
          <p:cNvPr id="35" name="city">
            <a:extLst>
              <a:ext uri="{FF2B5EF4-FFF2-40B4-BE49-F238E27FC236}">
                <a16:creationId xmlns:a16="http://schemas.microsoft.com/office/drawing/2014/main" id="{756287CA-FFA2-4F88-857B-4152BD919B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 t="200" r="465" b="136"/>
          <a:stretch/>
        </p:blipFill>
        <p:spPr bwMode="auto">
          <a:xfrm>
            <a:off x="6806364" y="550863"/>
            <a:ext cx="784708" cy="784989"/>
          </a:xfrm>
          <a:prstGeom prst="ellipse">
            <a:avLst/>
          </a:prstGeom>
          <a:solidFill>
            <a:srgbClr val="FFFFFF"/>
          </a:solidFill>
          <a:ln w="9525">
            <a:noFill/>
          </a:ln>
        </p:spPr>
      </p:pic>
      <p:sp>
        <p:nvSpPr>
          <p:cNvPr id="19" name="Text Placeholder 13">
            <a:extLst>
              <a:ext uri="{FF2B5EF4-FFF2-40B4-BE49-F238E27FC236}">
                <a16:creationId xmlns:a16="http://schemas.microsoft.com/office/drawing/2014/main" id="{4E9D6164-56FC-4782-AD22-0321B8C7C616}"/>
              </a:ext>
            </a:extLst>
          </p:cNvPr>
          <p:cNvSpPr txBox="1">
            <a:spLocks/>
          </p:cNvSpPr>
          <p:nvPr/>
        </p:nvSpPr>
        <p:spPr>
          <a:xfrm>
            <a:off x="267856" y="2610949"/>
            <a:ext cx="2336896" cy="980049"/>
          </a:xfrm>
          <a:prstGeom prst="rect">
            <a:avLst/>
          </a:prstGeom>
          <a:noFill/>
          <a:ln w="28575">
            <a:noFill/>
          </a:ln>
        </p:spPr>
        <p:txBody>
          <a:bodyPr lIns="0" rIns="182880" anchor="ct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300">
                <a:solidFill>
                  <a:schemeClr val="tx1"/>
                </a:solidFill>
                <a:latin typeface="+mj-lt"/>
                <a:ea typeface="+mn-ea"/>
                <a:cs typeface="+mn-cs"/>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4pPr>
            <a:lvl5pPr marL="2057400" marR="0" indent="-6254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sz="900">
                <a:solidFill>
                  <a:schemeClr val="tx1"/>
                </a:solidFill>
                <a:latin typeface="Calibri" pitchFamily="34" charset="0"/>
              </a:defRPr>
            </a:lvl5pPr>
            <a:lvl6pPr marL="1260798" indent="-180114" algn="l" rtl="0" eaLnBrk="1" fontAlgn="base" hangingPunct="1">
              <a:spcBef>
                <a:spcPct val="20000"/>
              </a:spcBef>
              <a:spcAft>
                <a:spcPct val="0"/>
              </a:spcAft>
              <a:buChar char="»"/>
              <a:defRPr sz="900">
                <a:solidFill>
                  <a:srgbClr val="002060"/>
                </a:solidFill>
                <a:latin typeface="Calibri" panose="020F0502020204030204" pitchFamily="34" charset="0"/>
              </a:defRPr>
            </a:lvl6pPr>
            <a:lvl7pPr marL="2341481" indent="-180114" algn="l" rtl="0" eaLnBrk="1" fontAlgn="base" hangingPunct="1">
              <a:spcBef>
                <a:spcPct val="20000"/>
              </a:spcBef>
              <a:spcAft>
                <a:spcPct val="0"/>
              </a:spcAft>
              <a:buChar char="»"/>
              <a:defRPr sz="1600">
                <a:solidFill>
                  <a:schemeClr val="tx1"/>
                </a:solidFill>
                <a:latin typeface="+mn-lt"/>
              </a:defRPr>
            </a:lvl7pPr>
            <a:lvl8pPr marL="2701709" indent="-180114" algn="l" rtl="0" eaLnBrk="1" fontAlgn="base" hangingPunct="1">
              <a:spcBef>
                <a:spcPct val="20000"/>
              </a:spcBef>
              <a:spcAft>
                <a:spcPct val="0"/>
              </a:spcAft>
              <a:buChar char="»"/>
              <a:defRPr sz="1600">
                <a:solidFill>
                  <a:schemeClr val="tx1"/>
                </a:solidFill>
                <a:latin typeface="+mn-lt"/>
              </a:defRPr>
            </a:lvl8pPr>
            <a:lvl9pPr marL="3061937" indent="-180114" algn="l" rtl="0" eaLnBrk="1" fontAlgn="base" hangingPunct="1">
              <a:spcBef>
                <a:spcPct val="20000"/>
              </a:spcBef>
              <a:spcAft>
                <a:spcPct val="0"/>
              </a:spcAft>
              <a:buChar char="»"/>
              <a:defRPr sz="1600">
                <a:solidFill>
                  <a:schemeClr val="tx1"/>
                </a:solidFill>
                <a:latin typeface="+mn-lt"/>
              </a:defRPr>
            </a:lvl9pPr>
          </a:lstStyle>
          <a:p>
            <a:pPr marL="0" indent="0" algn="ctr">
              <a:lnSpc>
                <a:spcPct val="110000"/>
              </a:lnSpc>
              <a:buFont typeface="Arial" panose="020B0604020202020204" pitchFamily="34" charset="0"/>
              <a:buNone/>
              <a:defRPr/>
            </a:pPr>
            <a:r>
              <a:rPr lang="en-US" sz="1350" dirty="0">
                <a:solidFill>
                  <a:schemeClr val="bg1"/>
                </a:solidFill>
              </a:rPr>
              <a:t>O’Hare and Midway Airports operate financially as two </a:t>
            </a:r>
            <a:br>
              <a:rPr lang="en-US" sz="1350" dirty="0">
                <a:solidFill>
                  <a:schemeClr val="bg1"/>
                </a:solidFill>
              </a:rPr>
            </a:br>
            <a:r>
              <a:rPr lang="en-US" sz="1350" dirty="0">
                <a:solidFill>
                  <a:schemeClr val="bg1"/>
                </a:solidFill>
              </a:rPr>
              <a:t>separate enterprise funds </a:t>
            </a:r>
            <a:br>
              <a:rPr lang="en-US" sz="1350" dirty="0">
                <a:solidFill>
                  <a:schemeClr val="bg1"/>
                </a:solidFill>
              </a:rPr>
            </a:br>
            <a:r>
              <a:rPr lang="en-US" sz="1350" dirty="0">
                <a:solidFill>
                  <a:schemeClr val="bg1"/>
                </a:solidFill>
              </a:rPr>
              <a:t>per federal regulations</a:t>
            </a:r>
          </a:p>
        </p:txBody>
      </p:sp>
      <p:sp>
        <p:nvSpPr>
          <p:cNvPr id="22" name="Text Placeholder 13">
            <a:extLst>
              <a:ext uri="{FF2B5EF4-FFF2-40B4-BE49-F238E27FC236}">
                <a16:creationId xmlns:a16="http://schemas.microsoft.com/office/drawing/2014/main" id="{3D47887B-901F-410C-B3F1-FD54AF6CAD1E}"/>
              </a:ext>
            </a:extLst>
          </p:cNvPr>
          <p:cNvSpPr txBox="1">
            <a:spLocks/>
          </p:cNvSpPr>
          <p:nvPr/>
        </p:nvSpPr>
        <p:spPr>
          <a:xfrm>
            <a:off x="267856" y="3760982"/>
            <a:ext cx="2336896" cy="608533"/>
          </a:xfrm>
          <a:prstGeom prst="rect">
            <a:avLst/>
          </a:prstGeom>
          <a:noFill/>
          <a:ln w="28575">
            <a:noFill/>
          </a:ln>
        </p:spPr>
        <p:txBody>
          <a:bodyPr lIns="0" rIns="182880" anchor="ct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300">
                <a:solidFill>
                  <a:schemeClr val="tx1"/>
                </a:solidFill>
                <a:latin typeface="+mj-lt"/>
                <a:ea typeface="+mn-ea"/>
                <a:cs typeface="+mn-cs"/>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4pPr>
            <a:lvl5pPr marL="2057400" marR="0" indent="-6254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sz="900">
                <a:solidFill>
                  <a:schemeClr val="tx1"/>
                </a:solidFill>
                <a:latin typeface="Calibri" pitchFamily="34" charset="0"/>
              </a:defRPr>
            </a:lvl5pPr>
            <a:lvl6pPr marL="1260798" indent="-180114" algn="l" rtl="0" eaLnBrk="1" fontAlgn="base" hangingPunct="1">
              <a:spcBef>
                <a:spcPct val="20000"/>
              </a:spcBef>
              <a:spcAft>
                <a:spcPct val="0"/>
              </a:spcAft>
              <a:buChar char="»"/>
              <a:defRPr sz="900">
                <a:solidFill>
                  <a:srgbClr val="002060"/>
                </a:solidFill>
                <a:latin typeface="Calibri" panose="020F0502020204030204" pitchFamily="34" charset="0"/>
              </a:defRPr>
            </a:lvl6pPr>
            <a:lvl7pPr marL="2341481" indent="-180114" algn="l" rtl="0" eaLnBrk="1" fontAlgn="base" hangingPunct="1">
              <a:spcBef>
                <a:spcPct val="20000"/>
              </a:spcBef>
              <a:spcAft>
                <a:spcPct val="0"/>
              </a:spcAft>
              <a:buChar char="»"/>
              <a:defRPr sz="1600">
                <a:solidFill>
                  <a:schemeClr val="tx1"/>
                </a:solidFill>
                <a:latin typeface="+mn-lt"/>
              </a:defRPr>
            </a:lvl7pPr>
            <a:lvl8pPr marL="2701709" indent="-180114" algn="l" rtl="0" eaLnBrk="1" fontAlgn="base" hangingPunct="1">
              <a:spcBef>
                <a:spcPct val="20000"/>
              </a:spcBef>
              <a:spcAft>
                <a:spcPct val="0"/>
              </a:spcAft>
              <a:buChar char="»"/>
              <a:defRPr sz="1600">
                <a:solidFill>
                  <a:schemeClr val="tx1"/>
                </a:solidFill>
                <a:latin typeface="+mn-lt"/>
              </a:defRPr>
            </a:lvl8pPr>
            <a:lvl9pPr marL="3061937" indent="-180114" algn="l" rtl="0" eaLnBrk="1" fontAlgn="base" hangingPunct="1">
              <a:spcBef>
                <a:spcPct val="20000"/>
              </a:spcBef>
              <a:spcAft>
                <a:spcPct val="0"/>
              </a:spcAft>
              <a:buChar char="»"/>
              <a:defRPr sz="1600">
                <a:solidFill>
                  <a:schemeClr val="tx1"/>
                </a:solidFill>
                <a:latin typeface="+mn-lt"/>
              </a:defRPr>
            </a:lvl9pPr>
          </a:lstStyle>
          <a:p>
            <a:pPr marL="0" indent="0" algn="ctr">
              <a:lnSpc>
                <a:spcPct val="110000"/>
              </a:lnSpc>
              <a:buFont typeface="Arial" panose="020B0604020202020204" pitchFamily="34" charset="0"/>
              <a:buNone/>
              <a:defRPr/>
            </a:pPr>
            <a:r>
              <a:rPr lang="en-US" sz="1350" dirty="0">
                <a:solidFill>
                  <a:schemeClr val="bg1"/>
                </a:solidFill>
              </a:rPr>
              <a:t>Both Airports are financially </a:t>
            </a:r>
            <a:br>
              <a:rPr lang="en-US" sz="1350" dirty="0">
                <a:solidFill>
                  <a:schemeClr val="bg1"/>
                </a:solidFill>
              </a:rPr>
            </a:br>
            <a:r>
              <a:rPr lang="en-US" sz="1350" dirty="0">
                <a:solidFill>
                  <a:schemeClr val="bg1"/>
                </a:solidFill>
              </a:rPr>
              <a:t>self-sustaining per federal regulations</a:t>
            </a:r>
          </a:p>
        </p:txBody>
      </p:sp>
      <p:sp>
        <p:nvSpPr>
          <p:cNvPr id="20" name="Title 1">
            <a:extLst>
              <a:ext uri="{FF2B5EF4-FFF2-40B4-BE49-F238E27FC236}">
                <a16:creationId xmlns:a16="http://schemas.microsoft.com/office/drawing/2014/main" id="{38D35EE2-FA64-4169-B88A-015CE65F9746}"/>
              </a:ext>
            </a:extLst>
          </p:cNvPr>
          <p:cNvSpPr txBox="1">
            <a:spLocks/>
          </p:cNvSpPr>
          <p:nvPr/>
        </p:nvSpPr>
        <p:spPr>
          <a:xfrm>
            <a:off x="5403391" y="3973690"/>
            <a:ext cx="3581400" cy="498475"/>
          </a:xfrm>
          <a:prstGeom prst="rect">
            <a:avLst/>
          </a:prstGeom>
          <a:solidFill>
            <a:schemeClr val="accent2"/>
          </a:solidFill>
        </p:spPr>
        <p:txBody>
          <a:bodyPr anchor="ctr"/>
          <a:lstStyle>
            <a:lvl1pPr algn="l" defTabSz="914400" rtl="0" eaLnBrk="1" latinLnBrk="0" hangingPunct="1">
              <a:spcBef>
                <a:spcPct val="0"/>
              </a:spcBef>
              <a:buNone/>
              <a:defRPr sz="1800" kern="1200" cap="all" baseline="0">
                <a:solidFill>
                  <a:schemeClr val="tx2"/>
                </a:solidFill>
                <a:latin typeface="+mj-lt"/>
                <a:ea typeface="+mj-ea"/>
                <a:cs typeface="+mj-cs"/>
              </a:defRPr>
            </a:lvl1pPr>
          </a:lstStyle>
          <a:p>
            <a:pPr algn="ctr" fontAlgn="auto">
              <a:lnSpc>
                <a:spcPct val="110000"/>
              </a:lnSpc>
              <a:spcAft>
                <a:spcPts val="0"/>
              </a:spcAft>
              <a:defRPr/>
            </a:pPr>
            <a:r>
              <a:rPr lang="en-US" sz="1100" b="1" dirty="0">
                <a:solidFill>
                  <a:schemeClr val="bg1"/>
                </a:solidFill>
              </a:rPr>
              <a:t>No State or Local taxpayer dollars </a:t>
            </a:r>
            <a:br>
              <a:rPr lang="en-US" sz="1100" b="1" dirty="0">
                <a:solidFill>
                  <a:schemeClr val="bg1"/>
                </a:solidFill>
              </a:rPr>
            </a:br>
            <a:r>
              <a:rPr lang="en-US" sz="1100" b="1" dirty="0">
                <a:solidFill>
                  <a:schemeClr val="bg1"/>
                </a:solidFill>
              </a:rPr>
              <a:t>are used to pay for airport operations</a:t>
            </a:r>
          </a:p>
        </p:txBody>
      </p:sp>
      <p:pic>
        <p:nvPicPr>
          <p:cNvPr id="5" name="ord" descr="Logo&#10;&#10;Description automatically generated">
            <a:extLst>
              <a:ext uri="{FF2B5EF4-FFF2-40B4-BE49-F238E27FC236}">
                <a16:creationId xmlns:a16="http://schemas.microsoft.com/office/drawing/2014/main" id="{31F593B9-A352-4FBA-AE9B-EE6E882A0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2606" y="2896910"/>
            <a:ext cx="1290734" cy="668835"/>
          </a:xfrm>
          <a:prstGeom prst="rect">
            <a:avLst/>
          </a:prstGeom>
        </p:spPr>
      </p:pic>
      <p:pic>
        <p:nvPicPr>
          <p:cNvPr id="10" name="mdw" descr="Logo&#10;&#10;Description automatically generated">
            <a:extLst>
              <a:ext uri="{FF2B5EF4-FFF2-40B4-BE49-F238E27FC236}">
                <a16:creationId xmlns:a16="http://schemas.microsoft.com/office/drawing/2014/main" id="{F3246962-313A-44D4-9DD8-8F3A583382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3474" y="2896910"/>
            <a:ext cx="1359197" cy="668068"/>
          </a:xfrm>
          <a:prstGeom prst="rect">
            <a:avLst/>
          </a:prstGeom>
        </p:spPr>
      </p:pic>
      <p:pic>
        <p:nvPicPr>
          <p:cNvPr id="3" name="cda" descr="Logo&#10;&#10;Description automatically generated">
            <a:extLst>
              <a:ext uri="{FF2B5EF4-FFF2-40B4-BE49-F238E27FC236}">
                <a16:creationId xmlns:a16="http://schemas.microsoft.com/office/drawing/2014/main" id="{654C2AC0-CA90-1391-EDCF-B6F24EA6C1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9839" y="1600895"/>
            <a:ext cx="1889704" cy="760605"/>
          </a:xfrm>
          <a:prstGeom prst="rect">
            <a:avLst/>
          </a:prstGeom>
        </p:spPr>
      </p:pic>
      <p:sp>
        <p:nvSpPr>
          <p:cNvPr id="17" name="Text Placeholder 13">
            <a:extLst>
              <a:ext uri="{FF2B5EF4-FFF2-40B4-BE49-F238E27FC236}">
                <a16:creationId xmlns:a16="http://schemas.microsoft.com/office/drawing/2014/main" id="{E337181A-3AB0-17A2-1779-EA11A060B8EF}"/>
              </a:ext>
            </a:extLst>
          </p:cNvPr>
          <p:cNvSpPr txBox="1">
            <a:spLocks/>
          </p:cNvSpPr>
          <p:nvPr/>
        </p:nvSpPr>
        <p:spPr>
          <a:xfrm>
            <a:off x="2719023" y="1559108"/>
            <a:ext cx="2651760" cy="457200"/>
          </a:xfrm>
          <a:prstGeom prst="rect">
            <a:avLst/>
          </a:prstGeom>
          <a:noFill/>
          <a:ln w="28575">
            <a:noFill/>
          </a:ln>
        </p:spPr>
        <p:txBody>
          <a:bodyPr lIns="0" rIns="182880" anchor="ct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300">
                <a:solidFill>
                  <a:schemeClr val="tx1"/>
                </a:solidFill>
                <a:latin typeface="+mj-lt"/>
                <a:ea typeface="+mn-ea"/>
                <a:cs typeface="+mn-cs"/>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4pPr>
            <a:lvl5pPr marL="2057400" marR="0" indent="-6254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sz="900">
                <a:solidFill>
                  <a:schemeClr val="tx1"/>
                </a:solidFill>
                <a:latin typeface="Calibri" pitchFamily="34" charset="0"/>
              </a:defRPr>
            </a:lvl5pPr>
            <a:lvl6pPr marL="1260798" indent="-180114" algn="l" rtl="0" eaLnBrk="1" fontAlgn="base" hangingPunct="1">
              <a:spcBef>
                <a:spcPct val="20000"/>
              </a:spcBef>
              <a:spcAft>
                <a:spcPct val="0"/>
              </a:spcAft>
              <a:buChar char="»"/>
              <a:defRPr sz="900">
                <a:solidFill>
                  <a:srgbClr val="002060"/>
                </a:solidFill>
                <a:latin typeface="Calibri" panose="020F0502020204030204" pitchFamily="34" charset="0"/>
              </a:defRPr>
            </a:lvl6pPr>
            <a:lvl7pPr marL="2341481" indent="-180114" algn="l" rtl="0" eaLnBrk="1" fontAlgn="base" hangingPunct="1">
              <a:spcBef>
                <a:spcPct val="20000"/>
              </a:spcBef>
              <a:spcAft>
                <a:spcPct val="0"/>
              </a:spcAft>
              <a:buChar char="»"/>
              <a:defRPr sz="1600">
                <a:solidFill>
                  <a:schemeClr val="tx1"/>
                </a:solidFill>
                <a:latin typeface="+mn-lt"/>
              </a:defRPr>
            </a:lvl7pPr>
            <a:lvl8pPr marL="2701709" indent="-180114" algn="l" rtl="0" eaLnBrk="1" fontAlgn="base" hangingPunct="1">
              <a:spcBef>
                <a:spcPct val="20000"/>
              </a:spcBef>
              <a:spcAft>
                <a:spcPct val="0"/>
              </a:spcAft>
              <a:buChar char="»"/>
              <a:defRPr sz="1600">
                <a:solidFill>
                  <a:schemeClr val="tx1"/>
                </a:solidFill>
                <a:latin typeface="+mn-lt"/>
              </a:defRPr>
            </a:lvl8pPr>
            <a:lvl9pPr marL="3061937" indent="-180114" algn="l" rtl="0" eaLnBrk="1" fontAlgn="base" hangingPunct="1">
              <a:spcBef>
                <a:spcPct val="20000"/>
              </a:spcBef>
              <a:spcAft>
                <a:spcPct val="0"/>
              </a:spcAft>
              <a:buChar char="»"/>
              <a:defRPr sz="1600">
                <a:solidFill>
                  <a:schemeClr val="tx1"/>
                </a:solidFill>
                <a:latin typeface="+mn-lt"/>
              </a:defRPr>
            </a:lvl9pPr>
          </a:lstStyle>
          <a:p>
            <a:pPr marL="0" indent="0" algn="ctr">
              <a:lnSpc>
                <a:spcPct val="110000"/>
              </a:lnSpc>
              <a:buFont typeface="Arial" panose="020B0604020202020204" pitchFamily="34" charset="0"/>
              <a:buNone/>
              <a:defRPr/>
            </a:pPr>
            <a:r>
              <a:rPr lang="en-US" sz="1350" dirty="0">
                <a:solidFill>
                  <a:schemeClr val="bg1"/>
                </a:solidFill>
              </a:rPr>
              <a:t>CDA employs more than 1,600 City residents</a:t>
            </a:r>
          </a:p>
        </p:txBody>
      </p:sp>
      <p:sp>
        <p:nvSpPr>
          <p:cNvPr id="18" name="Text Placeholder 13">
            <a:extLst>
              <a:ext uri="{FF2B5EF4-FFF2-40B4-BE49-F238E27FC236}">
                <a16:creationId xmlns:a16="http://schemas.microsoft.com/office/drawing/2014/main" id="{2BAA8FF1-2AA1-121E-6387-EF7B4F3E5A75}"/>
              </a:ext>
            </a:extLst>
          </p:cNvPr>
          <p:cNvSpPr txBox="1">
            <a:spLocks/>
          </p:cNvSpPr>
          <p:nvPr/>
        </p:nvSpPr>
        <p:spPr>
          <a:xfrm>
            <a:off x="2719023" y="3823798"/>
            <a:ext cx="2651760" cy="457200"/>
          </a:xfrm>
          <a:prstGeom prst="rect">
            <a:avLst/>
          </a:prstGeom>
          <a:noFill/>
          <a:ln w="28575">
            <a:noFill/>
          </a:ln>
        </p:spPr>
        <p:txBody>
          <a:bodyPr lIns="0" rIns="182880" anchor="ct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300">
                <a:solidFill>
                  <a:schemeClr val="tx1"/>
                </a:solidFill>
                <a:latin typeface="+mj-lt"/>
                <a:ea typeface="+mn-ea"/>
                <a:cs typeface="+mn-cs"/>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4pPr>
            <a:lvl5pPr marL="2057400" marR="0" indent="-6254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sz="900">
                <a:solidFill>
                  <a:schemeClr val="tx1"/>
                </a:solidFill>
                <a:latin typeface="Calibri" pitchFamily="34" charset="0"/>
              </a:defRPr>
            </a:lvl5pPr>
            <a:lvl6pPr marL="1260798" indent="-180114" algn="l" rtl="0" eaLnBrk="1" fontAlgn="base" hangingPunct="1">
              <a:spcBef>
                <a:spcPct val="20000"/>
              </a:spcBef>
              <a:spcAft>
                <a:spcPct val="0"/>
              </a:spcAft>
              <a:buChar char="»"/>
              <a:defRPr sz="900">
                <a:solidFill>
                  <a:srgbClr val="002060"/>
                </a:solidFill>
                <a:latin typeface="Calibri" panose="020F0502020204030204" pitchFamily="34" charset="0"/>
              </a:defRPr>
            </a:lvl6pPr>
            <a:lvl7pPr marL="2341481" indent="-180114" algn="l" rtl="0" eaLnBrk="1" fontAlgn="base" hangingPunct="1">
              <a:spcBef>
                <a:spcPct val="20000"/>
              </a:spcBef>
              <a:spcAft>
                <a:spcPct val="0"/>
              </a:spcAft>
              <a:buChar char="»"/>
              <a:defRPr sz="1600">
                <a:solidFill>
                  <a:schemeClr val="tx1"/>
                </a:solidFill>
                <a:latin typeface="+mn-lt"/>
              </a:defRPr>
            </a:lvl7pPr>
            <a:lvl8pPr marL="2701709" indent="-180114" algn="l" rtl="0" eaLnBrk="1" fontAlgn="base" hangingPunct="1">
              <a:spcBef>
                <a:spcPct val="20000"/>
              </a:spcBef>
              <a:spcAft>
                <a:spcPct val="0"/>
              </a:spcAft>
              <a:buChar char="»"/>
              <a:defRPr sz="1600">
                <a:solidFill>
                  <a:schemeClr val="tx1"/>
                </a:solidFill>
                <a:latin typeface="+mn-lt"/>
              </a:defRPr>
            </a:lvl8pPr>
            <a:lvl9pPr marL="3061937" indent="-180114" algn="l" rtl="0" eaLnBrk="1" fontAlgn="base" hangingPunct="1">
              <a:spcBef>
                <a:spcPct val="20000"/>
              </a:spcBef>
              <a:spcAft>
                <a:spcPct val="0"/>
              </a:spcAft>
              <a:buChar char="»"/>
              <a:defRPr sz="1600">
                <a:solidFill>
                  <a:schemeClr val="tx1"/>
                </a:solidFill>
                <a:latin typeface="+mn-lt"/>
              </a:defRPr>
            </a:lvl9pPr>
          </a:lstStyle>
          <a:p>
            <a:pPr marL="0" indent="0" algn="ctr">
              <a:lnSpc>
                <a:spcPct val="110000"/>
              </a:lnSpc>
              <a:buFont typeface="Arial" panose="020B0604020202020204" pitchFamily="34" charset="0"/>
              <a:buNone/>
              <a:defRPr/>
            </a:pPr>
            <a:r>
              <a:rPr lang="en-US" sz="1350" dirty="0">
                <a:solidFill>
                  <a:schemeClr val="bg1"/>
                </a:solidFill>
              </a:rPr>
              <a:t>Provides 730,000 full-time equivalent jobs across </a:t>
            </a:r>
            <a:br>
              <a:rPr lang="en-US" sz="1350" dirty="0">
                <a:solidFill>
                  <a:schemeClr val="bg1"/>
                </a:solidFill>
              </a:rPr>
            </a:br>
            <a:r>
              <a:rPr lang="en-US" sz="1350" dirty="0">
                <a:solidFill>
                  <a:schemeClr val="bg1"/>
                </a:solidFill>
              </a:rPr>
              <a:t>nine counties</a:t>
            </a:r>
          </a:p>
        </p:txBody>
      </p:sp>
      <p:sp>
        <p:nvSpPr>
          <p:cNvPr id="21" name="Text Placeholder 13">
            <a:extLst>
              <a:ext uri="{FF2B5EF4-FFF2-40B4-BE49-F238E27FC236}">
                <a16:creationId xmlns:a16="http://schemas.microsoft.com/office/drawing/2014/main" id="{935BC8E0-1FCB-CA2A-1DFD-AB98286FD7E8}"/>
              </a:ext>
            </a:extLst>
          </p:cNvPr>
          <p:cNvSpPr txBox="1">
            <a:spLocks/>
          </p:cNvSpPr>
          <p:nvPr/>
        </p:nvSpPr>
        <p:spPr>
          <a:xfrm>
            <a:off x="2719023" y="2207208"/>
            <a:ext cx="2651760" cy="669386"/>
          </a:xfrm>
          <a:prstGeom prst="rect">
            <a:avLst/>
          </a:prstGeom>
          <a:noFill/>
          <a:ln w="28575">
            <a:noFill/>
          </a:ln>
        </p:spPr>
        <p:txBody>
          <a:bodyPr lIns="0" rIns="182880" anchor="ct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300">
                <a:solidFill>
                  <a:schemeClr val="tx1"/>
                </a:solidFill>
                <a:latin typeface="+mj-lt"/>
                <a:ea typeface="+mn-ea"/>
                <a:cs typeface="+mn-cs"/>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4pPr>
            <a:lvl5pPr marL="2057400" marR="0" indent="-6254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sz="900">
                <a:solidFill>
                  <a:schemeClr val="tx1"/>
                </a:solidFill>
                <a:latin typeface="Calibri" pitchFamily="34" charset="0"/>
              </a:defRPr>
            </a:lvl5pPr>
            <a:lvl6pPr marL="1260798" indent="-180114" algn="l" rtl="0" eaLnBrk="1" fontAlgn="base" hangingPunct="1">
              <a:spcBef>
                <a:spcPct val="20000"/>
              </a:spcBef>
              <a:spcAft>
                <a:spcPct val="0"/>
              </a:spcAft>
              <a:buChar char="»"/>
              <a:defRPr sz="900">
                <a:solidFill>
                  <a:srgbClr val="002060"/>
                </a:solidFill>
                <a:latin typeface="Calibri" panose="020F0502020204030204" pitchFamily="34" charset="0"/>
              </a:defRPr>
            </a:lvl6pPr>
            <a:lvl7pPr marL="2341481" indent="-180114" algn="l" rtl="0" eaLnBrk="1" fontAlgn="base" hangingPunct="1">
              <a:spcBef>
                <a:spcPct val="20000"/>
              </a:spcBef>
              <a:spcAft>
                <a:spcPct val="0"/>
              </a:spcAft>
              <a:buChar char="»"/>
              <a:defRPr sz="1600">
                <a:solidFill>
                  <a:schemeClr val="tx1"/>
                </a:solidFill>
                <a:latin typeface="+mn-lt"/>
              </a:defRPr>
            </a:lvl7pPr>
            <a:lvl8pPr marL="2701709" indent="-180114" algn="l" rtl="0" eaLnBrk="1" fontAlgn="base" hangingPunct="1">
              <a:spcBef>
                <a:spcPct val="20000"/>
              </a:spcBef>
              <a:spcAft>
                <a:spcPct val="0"/>
              </a:spcAft>
              <a:buChar char="»"/>
              <a:defRPr sz="1600">
                <a:solidFill>
                  <a:schemeClr val="tx1"/>
                </a:solidFill>
                <a:latin typeface="+mn-lt"/>
              </a:defRPr>
            </a:lvl8pPr>
            <a:lvl9pPr marL="3061937" indent="-180114" algn="l" rtl="0" eaLnBrk="1" fontAlgn="base" hangingPunct="1">
              <a:spcBef>
                <a:spcPct val="20000"/>
              </a:spcBef>
              <a:spcAft>
                <a:spcPct val="0"/>
              </a:spcAft>
              <a:buChar char="»"/>
              <a:defRPr sz="1600">
                <a:solidFill>
                  <a:schemeClr val="tx1"/>
                </a:solidFill>
                <a:latin typeface="+mn-lt"/>
              </a:defRPr>
            </a:lvl9pPr>
          </a:lstStyle>
          <a:p>
            <a:pPr marL="0" indent="0" algn="ctr">
              <a:lnSpc>
                <a:spcPct val="110000"/>
              </a:lnSpc>
              <a:buFont typeface="Arial" panose="020B0604020202020204" pitchFamily="34" charset="0"/>
              <a:buNone/>
              <a:defRPr/>
            </a:pPr>
            <a:r>
              <a:rPr lang="en-US" sz="1350" dirty="0">
                <a:solidFill>
                  <a:schemeClr val="bg1"/>
                </a:solidFill>
              </a:rPr>
              <a:t>More than 44,000 people </a:t>
            </a:r>
            <a:br>
              <a:rPr lang="en-US" sz="1350" dirty="0">
                <a:solidFill>
                  <a:schemeClr val="bg1"/>
                </a:solidFill>
              </a:rPr>
            </a:br>
            <a:r>
              <a:rPr lang="en-US" sz="1350" dirty="0">
                <a:solidFill>
                  <a:schemeClr val="bg1"/>
                </a:solidFill>
              </a:rPr>
              <a:t>are employed at O’Hare </a:t>
            </a:r>
            <a:br>
              <a:rPr lang="en-US" sz="1350" dirty="0">
                <a:solidFill>
                  <a:schemeClr val="bg1"/>
                </a:solidFill>
              </a:rPr>
            </a:br>
            <a:r>
              <a:rPr lang="en-US" sz="1350" dirty="0">
                <a:solidFill>
                  <a:schemeClr val="bg1"/>
                </a:solidFill>
              </a:rPr>
              <a:t>and 9,300 at Midway</a:t>
            </a:r>
          </a:p>
        </p:txBody>
      </p:sp>
      <p:sp>
        <p:nvSpPr>
          <p:cNvPr id="23" name="Text Placeholder 13">
            <a:extLst>
              <a:ext uri="{FF2B5EF4-FFF2-40B4-BE49-F238E27FC236}">
                <a16:creationId xmlns:a16="http://schemas.microsoft.com/office/drawing/2014/main" id="{3D5E07E8-C53C-CB61-2057-63E33A448A01}"/>
              </a:ext>
            </a:extLst>
          </p:cNvPr>
          <p:cNvSpPr txBox="1">
            <a:spLocks/>
          </p:cNvSpPr>
          <p:nvPr/>
        </p:nvSpPr>
        <p:spPr>
          <a:xfrm>
            <a:off x="2719023" y="3074425"/>
            <a:ext cx="2651760" cy="457200"/>
          </a:xfrm>
          <a:prstGeom prst="rect">
            <a:avLst/>
          </a:prstGeom>
          <a:noFill/>
          <a:ln w="28575">
            <a:noFill/>
          </a:ln>
        </p:spPr>
        <p:txBody>
          <a:bodyPr lIns="0" rIns="182880" anchor="ct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300">
                <a:solidFill>
                  <a:schemeClr val="tx1"/>
                </a:solidFill>
                <a:latin typeface="+mj-lt"/>
                <a:ea typeface="+mn-ea"/>
                <a:cs typeface="+mn-cs"/>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4pPr>
            <a:lvl5pPr marL="2057400" marR="0" indent="-6254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sz="900">
                <a:solidFill>
                  <a:schemeClr val="tx1"/>
                </a:solidFill>
                <a:latin typeface="Calibri" pitchFamily="34" charset="0"/>
              </a:defRPr>
            </a:lvl5pPr>
            <a:lvl6pPr marL="1260798" indent="-180114" algn="l" rtl="0" eaLnBrk="1" fontAlgn="base" hangingPunct="1">
              <a:spcBef>
                <a:spcPct val="20000"/>
              </a:spcBef>
              <a:spcAft>
                <a:spcPct val="0"/>
              </a:spcAft>
              <a:buChar char="»"/>
              <a:defRPr sz="900">
                <a:solidFill>
                  <a:srgbClr val="002060"/>
                </a:solidFill>
                <a:latin typeface="Calibri" panose="020F0502020204030204" pitchFamily="34" charset="0"/>
              </a:defRPr>
            </a:lvl6pPr>
            <a:lvl7pPr marL="2341481" indent="-180114" algn="l" rtl="0" eaLnBrk="1" fontAlgn="base" hangingPunct="1">
              <a:spcBef>
                <a:spcPct val="20000"/>
              </a:spcBef>
              <a:spcAft>
                <a:spcPct val="0"/>
              </a:spcAft>
              <a:buChar char="»"/>
              <a:defRPr sz="1600">
                <a:solidFill>
                  <a:schemeClr val="tx1"/>
                </a:solidFill>
                <a:latin typeface="+mn-lt"/>
              </a:defRPr>
            </a:lvl7pPr>
            <a:lvl8pPr marL="2701709" indent="-180114" algn="l" rtl="0" eaLnBrk="1" fontAlgn="base" hangingPunct="1">
              <a:spcBef>
                <a:spcPct val="20000"/>
              </a:spcBef>
              <a:spcAft>
                <a:spcPct val="0"/>
              </a:spcAft>
              <a:buChar char="»"/>
              <a:defRPr sz="1600">
                <a:solidFill>
                  <a:schemeClr val="tx1"/>
                </a:solidFill>
                <a:latin typeface="+mn-lt"/>
              </a:defRPr>
            </a:lvl8pPr>
            <a:lvl9pPr marL="3061937" indent="-180114" algn="l" rtl="0" eaLnBrk="1" fontAlgn="base" hangingPunct="1">
              <a:spcBef>
                <a:spcPct val="20000"/>
              </a:spcBef>
              <a:spcAft>
                <a:spcPct val="0"/>
              </a:spcAft>
              <a:buChar char="»"/>
              <a:defRPr sz="1600">
                <a:solidFill>
                  <a:schemeClr val="tx1"/>
                </a:solidFill>
                <a:latin typeface="+mn-lt"/>
              </a:defRPr>
            </a:lvl9pPr>
          </a:lstStyle>
          <a:p>
            <a:pPr marL="0" indent="0" algn="ctr">
              <a:lnSpc>
                <a:spcPct val="110000"/>
              </a:lnSpc>
              <a:buFont typeface="Arial" panose="020B0604020202020204" pitchFamily="34" charset="0"/>
              <a:buNone/>
              <a:defRPr/>
            </a:pPr>
            <a:r>
              <a:rPr lang="en-US" sz="1350" dirty="0">
                <a:solidFill>
                  <a:schemeClr val="bg1"/>
                </a:solidFill>
              </a:rPr>
              <a:t>Chicago’s Airport System is critical to the local economy</a:t>
            </a:r>
          </a:p>
        </p:txBody>
      </p:sp>
      <p:sp>
        <p:nvSpPr>
          <p:cNvPr id="24" name="Text Placeholder 13">
            <a:extLst>
              <a:ext uri="{FF2B5EF4-FFF2-40B4-BE49-F238E27FC236}">
                <a16:creationId xmlns:a16="http://schemas.microsoft.com/office/drawing/2014/main" id="{6CC2330A-9D52-BDD3-C343-9CA9CD69BA00}"/>
              </a:ext>
            </a:extLst>
          </p:cNvPr>
          <p:cNvSpPr txBox="1">
            <a:spLocks/>
          </p:cNvSpPr>
          <p:nvPr/>
        </p:nvSpPr>
        <p:spPr>
          <a:xfrm>
            <a:off x="267856" y="1888545"/>
            <a:ext cx="2336896" cy="457200"/>
          </a:xfrm>
          <a:prstGeom prst="rect">
            <a:avLst/>
          </a:prstGeom>
          <a:noFill/>
          <a:ln w="28575">
            <a:noFill/>
          </a:ln>
        </p:spPr>
        <p:txBody>
          <a:bodyPr lIns="0" rIns="182880" anchor="ctr"/>
          <a:lstStyle>
            <a:lvl1pPr marL="174625" marR="0" indent="-174625"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sz="1300">
                <a:solidFill>
                  <a:schemeClr val="tx1"/>
                </a:solidFill>
                <a:latin typeface="+mj-lt"/>
                <a:ea typeface="+mn-ea"/>
                <a:cs typeface="+mn-cs"/>
              </a:defRPr>
            </a:lvl1pPr>
            <a:lvl2pPr marL="517525"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2pPr>
            <a:lvl3pPr marL="800100"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3pPr>
            <a:lvl4pPr marL="1089025" marR="0" indent="-1746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900">
                <a:solidFill>
                  <a:schemeClr val="tx1"/>
                </a:solidFill>
                <a:latin typeface="Calibri" pitchFamily="34" charset="0"/>
              </a:defRPr>
            </a:lvl4pPr>
            <a:lvl5pPr marL="2057400" marR="0" indent="-6254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sz="900">
                <a:solidFill>
                  <a:schemeClr val="tx1"/>
                </a:solidFill>
                <a:latin typeface="Calibri" pitchFamily="34" charset="0"/>
              </a:defRPr>
            </a:lvl5pPr>
            <a:lvl6pPr marL="1260798" indent="-180114" algn="l" rtl="0" eaLnBrk="1" fontAlgn="base" hangingPunct="1">
              <a:spcBef>
                <a:spcPct val="20000"/>
              </a:spcBef>
              <a:spcAft>
                <a:spcPct val="0"/>
              </a:spcAft>
              <a:buChar char="»"/>
              <a:defRPr sz="900">
                <a:solidFill>
                  <a:srgbClr val="002060"/>
                </a:solidFill>
                <a:latin typeface="Calibri" panose="020F0502020204030204" pitchFamily="34" charset="0"/>
              </a:defRPr>
            </a:lvl6pPr>
            <a:lvl7pPr marL="2341481" indent="-180114" algn="l" rtl="0" eaLnBrk="1" fontAlgn="base" hangingPunct="1">
              <a:spcBef>
                <a:spcPct val="20000"/>
              </a:spcBef>
              <a:spcAft>
                <a:spcPct val="0"/>
              </a:spcAft>
              <a:buChar char="»"/>
              <a:defRPr sz="1600">
                <a:solidFill>
                  <a:schemeClr val="tx1"/>
                </a:solidFill>
                <a:latin typeface="+mn-lt"/>
              </a:defRPr>
            </a:lvl7pPr>
            <a:lvl8pPr marL="2701709" indent="-180114" algn="l" rtl="0" eaLnBrk="1" fontAlgn="base" hangingPunct="1">
              <a:spcBef>
                <a:spcPct val="20000"/>
              </a:spcBef>
              <a:spcAft>
                <a:spcPct val="0"/>
              </a:spcAft>
              <a:buChar char="»"/>
              <a:defRPr sz="1600">
                <a:solidFill>
                  <a:schemeClr val="tx1"/>
                </a:solidFill>
                <a:latin typeface="+mn-lt"/>
              </a:defRPr>
            </a:lvl8pPr>
            <a:lvl9pPr marL="3061937" indent="-180114" algn="l" rtl="0" eaLnBrk="1" fontAlgn="base" hangingPunct="1">
              <a:spcBef>
                <a:spcPct val="20000"/>
              </a:spcBef>
              <a:spcAft>
                <a:spcPct val="0"/>
              </a:spcAft>
              <a:buChar char="»"/>
              <a:defRPr sz="1600">
                <a:solidFill>
                  <a:schemeClr val="tx1"/>
                </a:solidFill>
                <a:latin typeface="+mn-lt"/>
              </a:defRPr>
            </a:lvl9pPr>
          </a:lstStyle>
          <a:p>
            <a:pPr marL="0" indent="0" algn="ctr">
              <a:lnSpc>
                <a:spcPct val="110000"/>
              </a:lnSpc>
              <a:buFont typeface="Arial" panose="020B0604020202020204" pitchFamily="34" charset="0"/>
              <a:buNone/>
              <a:defRPr/>
            </a:pPr>
            <a:r>
              <a:rPr lang="en-US" sz="1350" dirty="0">
                <a:solidFill>
                  <a:schemeClr val="bg1"/>
                </a:solidFill>
              </a:rPr>
              <a:t>The Chicago Department of Aviation (CDA) administers </a:t>
            </a:r>
            <a:br>
              <a:rPr lang="en-US" sz="1350" dirty="0">
                <a:solidFill>
                  <a:schemeClr val="bg1"/>
                </a:solidFill>
              </a:rPr>
            </a:br>
            <a:r>
              <a:rPr lang="en-US" sz="1350" dirty="0">
                <a:solidFill>
                  <a:schemeClr val="bg1"/>
                </a:solidFill>
              </a:rPr>
              <a:t>all aspects of the Airports. </a:t>
            </a:r>
          </a:p>
        </p:txBody>
      </p:sp>
      <p:cxnSp>
        <p:nvCxnSpPr>
          <p:cNvPr id="27" name="Straight Connector 26">
            <a:extLst>
              <a:ext uri="{FF2B5EF4-FFF2-40B4-BE49-F238E27FC236}">
                <a16:creationId xmlns:a16="http://schemas.microsoft.com/office/drawing/2014/main" id="{21588EDB-0966-19B4-28F3-C1951F6FCD30}"/>
              </a:ext>
            </a:extLst>
          </p:cNvPr>
          <p:cNvCxnSpPr>
            <a:cxnSpLocks/>
          </p:cNvCxnSpPr>
          <p:nvPr/>
        </p:nvCxnSpPr>
        <p:spPr>
          <a:xfrm>
            <a:off x="3313383" y="2109944"/>
            <a:ext cx="14630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9044AA-AC50-FA21-9373-64830BD733E5}"/>
              </a:ext>
            </a:extLst>
          </p:cNvPr>
          <p:cNvCxnSpPr>
            <a:cxnSpLocks/>
          </p:cNvCxnSpPr>
          <p:nvPr/>
        </p:nvCxnSpPr>
        <p:spPr>
          <a:xfrm>
            <a:off x="704784" y="1690667"/>
            <a:ext cx="14630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8470D0-C04F-A80B-383E-600126EE73D8}"/>
              </a:ext>
            </a:extLst>
          </p:cNvPr>
          <p:cNvCxnSpPr>
            <a:cxnSpLocks/>
          </p:cNvCxnSpPr>
          <p:nvPr/>
        </p:nvCxnSpPr>
        <p:spPr>
          <a:xfrm>
            <a:off x="704784" y="2528751"/>
            <a:ext cx="14630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8EE0CD-441A-975A-B47A-64FCEBD2BA8C}"/>
              </a:ext>
            </a:extLst>
          </p:cNvPr>
          <p:cNvCxnSpPr>
            <a:cxnSpLocks/>
          </p:cNvCxnSpPr>
          <p:nvPr/>
        </p:nvCxnSpPr>
        <p:spPr>
          <a:xfrm>
            <a:off x="704784" y="4501823"/>
            <a:ext cx="14630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F7D9AB-9027-017C-6486-E1E7ABAB2863}"/>
              </a:ext>
            </a:extLst>
          </p:cNvPr>
          <p:cNvCxnSpPr>
            <a:cxnSpLocks/>
          </p:cNvCxnSpPr>
          <p:nvPr/>
        </p:nvCxnSpPr>
        <p:spPr>
          <a:xfrm>
            <a:off x="704784" y="3653047"/>
            <a:ext cx="14630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71FC1E0-CABC-8249-3F9C-EDB64589E8A1}"/>
              </a:ext>
            </a:extLst>
          </p:cNvPr>
          <p:cNvCxnSpPr>
            <a:cxnSpLocks/>
          </p:cNvCxnSpPr>
          <p:nvPr/>
        </p:nvCxnSpPr>
        <p:spPr>
          <a:xfrm>
            <a:off x="3313383" y="2983343"/>
            <a:ext cx="14630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524693C-FD73-37DA-0C6C-A90D91C0CA0D}"/>
              </a:ext>
            </a:extLst>
          </p:cNvPr>
          <p:cNvCxnSpPr>
            <a:cxnSpLocks/>
          </p:cNvCxnSpPr>
          <p:nvPr/>
        </p:nvCxnSpPr>
        <p:spPr>
          <a:xfrm>
            <a:off x="3313383" y="3630012"/>
            <a:ext cx="14630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971D44-51F1-E17D-079C-6980FAB567EF}"/>
              </a:ext>
            </a:extLst>
          </p:cNvPr>
          <p:cNvCxnSpPr>
            <a:cxnSpLocks/>
          </p:cNvCxnSpPr>
          <p:nvPr/>
        </p:nvCxnSpPr>
        <p:spPr>
          <a:xfrm>
            <a:off x="3313383" y="4450867"/>
            <a:ext cx="14630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BCA0DD4-345E-4B35-DF2E-D75549624133}"/>
              </a:ext>
            </a:extLst>
          </p:cNvPr>
          <p:cNvCxnSpPr>
            <a:cxnSpLocks/>
          </p:cNvCxnSpPr>
          <p:nvPr/>
        </p:nvCxnSpPr>
        <p:spPr>
          <a:xfrm>
            <a:off x="3313383" y="1465507"/>
            <a:ext cx="14630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Footer Placeholder 3">
            <a:extLst>
              <a:ext uri="{FF2B5EF4-FFF2-40B4-BE49-F238E27FC236}">
                <a16:creationId xmlns:a16="http://schemas.microsoft.com/office/drawing/2014/main" id="{59C5F0D0-A1D7-BD48-C0E3-E8F818E9E9D9}"/>
              </a:ext>
            </a:extLst>
          </p:cNvPr>
          <p:cNvSpPr txBox="1">
            <a:spLocks/>
          </p:cNvSpPr>
          <p:nvPr/>
        </p:nvSpPr>
        <p:spPr>
          <a:xfrm>
            <a:off x="2542310" y="4796266"/>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spTree>
    <p:extLst>
      <p:ext uri="{BB962C8B-B14F-4D97-AF65-F5344CB8AC3E}">
        <p14:creationId xmlns:p14="http://schemas.microsoft.com/office/powerpoint/2010/main" val="28142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par>
                          <p:cTn id="63" fill="hold">
                            <p:stCondLst>
                              <p:cond delay="1500"/>
                            </p:stCondLst>
                            <p:childTnLst>
                              <p:par>
                                <p:cTn id="64" presetID="2" presetClass="entr" presetSubtype="4" fill="hold" grpId="0" nodeType="afterEffect">
                                  <p:stCondLst>
                                    <p:cond delay="1000"/>
                                  </p:stCondLst>
                                  <p:childTnLst>
                                    <p:set>
                                      <p:cBhvr>
                                        <p:cTn id="65" dur="1" fill="hold">
                                          <p:stCondLst>
                                            <p:cond delay="0"/>
                                          </p:stCondLst>
                                        </p:cTn>
                                        <p:tgtEl>
                                          <p:spTgt spid="9"/>
                                        </p:tgtEl>
                                        <p:attrNameLst>
                                          <p:attrName>style.visibility</p:attrName>
                                        </p:attrNameLst>
                                      </p:cBhvr>
                                      <p:to>
                                        <p:strVal val="visible"/>
                                      </p:to>
                                    </p:set>
                                    <p:anim calcmode="lin" valueType="num">
                                      <p:cBhvr additive="base">
                                        <p:cTn id="66" dur="500" fill="hold"/>
                                        <p:tgtEl>
                                          <p:spTgt spid="9"/>
                                        </p:tgtEl>
                                        <p:attrNameLst>
                                          <p:attrName>ppt_x</p:attrName>
                                        </p:attrNameLst>
                                      </p:cBhvr>
                                      <p:tavLst>
                                        <p:tav tm="0">
                                          <p:val>
                                            <p:strVal val="#ppt_x"/>
                                          </p:val>
                                        </p:tav>
                                        <p:tav tm="100000">
                                          <p:val>
                                            <p:strVal val="#ppt_x"/>
                                          </p:val>
                                        </p:tav>
                                      </p:tavLst>
                                    </p:anim>
                                    <p:anim calcmode="lin" valueType="num">
                                      <p:cBhvr additive="base">
                                        <p:cTn id="67" dur="500" fill="hold"/>
                                        <p:tgtEl>
                                          <p:spTgt spid="9"/>
                                        </p:tgtEl>
                                        <p:attrNameLst>
                                          <p:attrName>ppt_y</p:attrName>
                                        </p:attrNameLst>
                                      </p:cBhvr>
                                      <p:tavLst>
                                        <p:tav tm="0">
                                          <p:val>
                                            <p:strVal val="1+#ppt_h/2"/>
                                          </p:val>
                                        </p:tav>
                                        <p:tav tm="100000">
                                          <p:val>
                                            <p:strVal val="#ppt_y"/>
                                          </p:val>
                                        </p:tav>
                                      </p:tavLst>
                                    </p:anim>
                                  </p:childTnLst>
                                </p:cTn>
                              </p:par>
                            </p:childTnLst>
                          </p:cTn>
                        </p:par>
                        <p:par>
                          <p:cTn id="68" fill="hold">
                            <p:stCondLst>
                              <p:cond delay="3000"/>
                            </p:stCondLst>
                            <p:childTnLst>
                              <p:par>
                                <p:cTn id="69" presetID="10" presetClass="entr" presetSubtype="0"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par>
                          <p:cTn id="72" fill="hold">
                            <p:stCondLst>
                              <p:cond delay="3500"/>
                            </p:stCondLst>
                            <p:childTnLst>
                              <p:par>
                                <p:cTn id="73" presetID="10" presetClass="entr" presetSubtype="0" fill="hold"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par>
                          <p:cTn id="76" fill="hold">
                            <p:stCondLst>
                              <p:cond delay="4000"/>
                            </p:stCondLst>
                            <p:childTnLst>
                              <p:par>
                                <p:cTn id="77" presetID="10" presetClass="entr" presetSubtype="0" fill="hold" nodeType="after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500"/>
                                        <p:tgtEl>
                                          <p:spTgt spid="3"/>
                                        </p:tgtEl>
                                      </p:cBhvr>
                                    </p:animEffect>
                                  </p:childTnLst>
                                </p:cTn>
                              </p:par>
                            </p:childTnLst>
                          </p:cTn>
                        </p:par>
                        <p:par>
                          <p:cTn id="80" fill="hold">
                            <p:stCondLst>
                              <p:cond delay="4500"/>
                            </p:stCondLst>
                            <p:childTnLst>
                              <p:par>
                                <p:cTn id="81" presetID="10" presetClass="entr" presetSubtype="0" fill="hold" nodeType="afterEffect">
                                  <p:stCondLst>
                                    <p:cond delay="0"/>
                                  </p:stCondLst>
                                  <p:childTnLst>
                                    <p:set>
                                      <p:cBhvr>
                                        <p:cTn id="82" dur="1" fill="hold">
                                          <p:stCondLst>
                                            <p:cond delay="0"/>
                                          </p:stCondLst>
                                        </p:cTn>
                                        <p:tgtEl>
                                          <p:spTgt spid="16396"/>
                                        </p:tgtEl>
                                        <p:attrNameLst>
                                          <p:attrName>style.visibility</p:attrName>
                                        </p:attrNameLst>
                                      </p:cBhvr>
                                      <p:to>
                                        <p:strVal val="visible"/>
                                      </p:to>
                                    </p:set>
                                    <p:animEffect transition="in" filter="fade">
                                      <p:cBhvr>
                                        <p:cTn id="83" dur="500"/>
                                        <p:tgtEl>
                                          <p:spTgt spid="16396"/>
                                        </p:tgtEl>
                                      </p:cBhvr>
                                    </p:animEffect>
                                  </p:childTnLst>
                                </p:cTn>
                              </p:par>
                            </p:childTnLst>
                          </p:cTn>
                        </p:par>
                        <p:par>
                          <p:cTn id="84" fill="hold">
                            <p:stCondLst>
                              <p:cond delay="5000"/>
                            </p:stCondLst>
                            <p:childTnLst>
                              <p:par>
                                <p:cTn id="85" presetID="10" presetClass="entr" presetSubtype="0" fill="hold" nodeType="after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childTnLst>
                                </p:cTn>
                              </p:par>
                            </p:childTnLst>
                          </p:cTn>
                        </p:par>
                        <p:par>
                          <p:cTn id="88" fill="hold">
                            <p:stCondLst>
                              <p:cond delay="5500"/>
                            </p:stCondLst>
                            <p:childTnLst>
                              <p:par>
                                <p:cTn id="89" presetID="10" presetClass="entr" presetSubtype="0" fill="hold" nodeType="after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500"/>
                                        <p:tgtEl>
                                          <p:spTgt spid="10"/>
                                        </p:tgtEl>
                                      </p:cBhvr>
                                    </p:animEffect>
                                  </p:childTnLst>
                                </p:cTn>
                              </p:par>
                            </p:childTnLst>
                          </p:cTn>
                        </p:par>
                        <p:par>
                          <p:cTn id="92" fill="hold">
                            <p:stCondLst>
                              <p:cond delay="6000"/>
                            </p:stCondLst>
                            <p:childTnLst>
                              <p:par>
                                <p:cTn id="93" presetID="2" presetClass="entr" presetSubtype="4"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additive="base">
                                        <p:cTn id="95" dur="750" fill="hold"/>
                                        <p:tgtEl>
                                          <p:spTgt spid="20"/>
                                        </p:tgtEl>
                                        <p:attrNameLst>
                                          <p:attrName>ppt_x</p:attrName>
                                        </p:attrNameLst>
                                      </p:cBhvr>
                                      <p:tavLst>
                                        <p:tav tm="0">
                                          <p:val>
                                            <p:strVal val="#ppt_x"/>
                                          </p:val>
                                        </p:tav>
                                        <p:tav tm="100000">
                                          <p:val>
                                            <p:strVal val="#ppt_x"/>
                                          </p:val>
                                        </p:tav>
                                      </p:tavLst>
                                    </p:anim>
                                    <p:anim calcmode="lin" valueType="num">
                                      <p:cBhvr additive="base">
                                        <p:cTn id="96"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 grpId="0"/>
      <p:bldP spid="48" grpId="0"/>
      <p:bldP spid="9" grpId="0" animBg="1"/>
      <p:bldP spid="19" grpId="0"/>
      <p:bldP spid="22" grpId="0"/>
      <p:bldP spid="20" grpId="0" animBg="1"/>
      <p:bldP spid="17" grpId="0"/>
      <p:bldP spid="18" grpId="0"/>
      <p:bldP spid="21"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94A1E6-D3BD-7EA0-4820-6894EE798BAA}"/>
              </a:ext>
            </a:extLst>
          </p:cNvPr>
          <p:cNvSpPr/>
          <p:nvPr/>
        </p:nvSpPr>
        <p:spPr>
          <a:xfrm>
            <a:off x="3502972" y="0"/>
            <a:ext cx="5641028"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Content Placeholder 11">
            <a:extLst>
              <a:ext uri="{FF2B5EF4-FFF2-40B4-BE49-F238E27FC236}">
                <a16:creationId xmlns:a16="http://schemas.microsoft.com/office/drawing/2014/main" id="{C3D8525E-B1FF-92C9-8D19-EC0386B2F4AE}"/>
              </a:ext>
            </a:extLst>
          </p:cNvPr>
          <p:cNvGraphicFramePr>
            <a:graphicFrameLocks/>
          </p:cNvGraphicFramePr>
          <p:nvPr>
            <p:extLst>
              <p:ext uri="{D42A27DB-BD31-4B8C-83A1-F6EECF244321}">
                <p14:modId xmlns:p14="http://schemas.microsoft.com/office/powerpoint/2010/main" val="4035591557"/>
              </p:ext>
            </p:extLst>
          </p:nvPr>
        </p:nvGraphicFramePr>
        <p:xfrm>
          <a:off x="3727954" y="113757"/>
          <a:ext cx="5191063" cy="25939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a:extLst>
              <a:ext uri="{FF2B5EF4-FFF2-40B4-BE49-F238E27FC236}">
                <a16:creationId xmlns:a16="http://schemas.microsoft.com/office/drawing/2014/main" id="{33ECF568-8056-4061-A20B-030C7731EA9B}"/>
              </a:ext>
            </a:extLst>
          </p:cNvPr>
          <p:cNvGraphicFramePr/>
          <p:nvPr>
            <p:extLst>
              <p:ext uri="{D42A27DB-BD31-4B8C-83A1-F6EECF244321}">
                <p14:modId xmlns:p14="http://schemas.microsoft.com/office/powerpoint/2010/main" val="159046430"/>
              </p:ext>
            </p:extLst>
          </p:nvPr>
        </p:nvGraphicFramePr>
        <p:xfrm>
          <a:off x="3782089" y="2732933"/>
          <a:ext cx="5204612" cy="2223225"/>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Placeholder 9" descr="A plane on the runway&#10;&#10;Description automatically generated">
            <a:extLst>
              <a:ext uri="{FF2B5EF4-FFF2-40B4-BE49-F238E27FC236}">
                <a16:creationId xmlns:a16="http://schemas.microsoft.com/office/drawing/2014/main" id="{303FBB53-C715-147B-9CA5-6341022D74F8}"/>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36523" t="29588" r="31463"/>
          <a:stretch/>
        </p:blipFill>
        <p:spPr>
          <a:xfrm>
            <a:off x="-1" y="0"/>
            <a:ext cx="3502973" cy="5143500"/>
          </a:xfrm>
          <a:prstGeom prst="rect">
            <a:avLst/>
          </a:prstGeom>
        </p:spPr>
      </p:pic>
      <p:sp>
        <p:nvSpPr>
          <p:cNvPr id="3" name="Title 2">
            <a:extLst>
              <a:ext uri="{FF2B5EF4-FFF2-40B4-BE49-F238E27FC236}">
                <a16:creationId xmlns:a16="http://schemas.microsoft.com/office/drawing/2014/main" id="{36CCCA86-C4B7-FE87-4F11-FDD849DF8F97}"/>
              </a:ext>
            </a:extLst>
          </p:cNvPr>
          <p:cNvSpPr>
            <a:spLocks noGrp="1"/>
          </p:cNvSpPr>
          <p:nvPr>
            <p:ph type="title" idx="4294967295"/>
          </p:nvPr>
        </p:nvSpPr>
        <p:spPr>
          <a:xfrm>
            <a:off x="170848" y="671337"/>
            <a:ext cx="3502973" cy="1311275"/>
          </a:xfrm>
          <a:prstGeom prst="rect">
            <a:avLst/>
          </a:prstGeom>
        </p:spPr>
        <p:txBody>
          <a:bodyPr>
            <a:normAutofit/>
          </a:bodyPr>
          <a:lstStyle/>
          <a:p>
            <a:r>
              <a:rPr lang="en-US" sz="2400" b="1" dirty="0">
                <a:solidFill>
                  <a:schemeClr val="tx1"/>
                </a:solidFill>
              </a:rPr>
              <a:t>A year in review: </a:t>
            </a:r>
            <a:br>
              <a:rPr lang="en-US" sz="2400" b="1" dirty="0">
                <a:solidFill>
                  <a:schemeClr val="tx1"/>
                </a:solidFill>
              </a:rPr>
            </a:br>
            <a:r>
              <a:rPr lang="en-US" sz="2400" b="1" dirty="0">
                <a:solidFill>
                  <a:schemeClr val="tx1"/>
                </a:solidFill>
              </a:rPr>
              <a:t>Unparalleled Service </a:t>
            </a:r>
            <a:br>
              <a:rPr lang="en-US" sz="2400" b="1" dirty="0">
                <a:solidFill>
                  <a:schemeClr val="tx1"/>
                </a:solidFill>
              </a:rPr>
            </a:br>
            <a:r>
              <a:rPr lang="en-US" sz="2400" b="1" dirty="0">
                <a:solidFill>
                  <a:schemeClr val="tx1"/>
                </a:solidFill>
              </a:rPr>
              <a:t>and Connectivity</a:t>
            </a:r>
          </a:p>
        </p:txBody>
      </p:sp>
      <p:sp>
        <p:nvSpPr>
          <p:cNvPr id="18" name="Content Placeholder 1">
            <a:extLst>
              <a:ext uri="{FF2B5EF4-FFF2-40B4-BE49-F238E27FC236}">
                <a16:creationId xmlns:a16="http://schemas.microsoft.com/office/drawing/2014/main" id="{FA507E1B-6EE5-4076-0F38-3F2EEB563F8D}"/>
              </a:ext>
            </a:extLst>
          </p:cNvPr>
          <p:cNvSpPr txBox="1">
            <a:spLocks/>
          </p:cNvSpPr>
          <p:nvPr/>
        </p:nvSpPr>
        <p:spPr>
          <a:xfrm>
            <a:off x="6930685" y="1716246"/>
            <a:ext cx="2100823" cy="669386"/>
          </a:xfrm>
          <a:prstGeom prst="rect">
            <a:avLst/>
          </a:prstGeom>
          <a:noFill/>
        </p:spPr>
        <p:txBody>
          <a:bodyPr vert="horz" lIns="0" tIns="45720" rIns="0" bIns="45720" rtlCol="0" anchor="ctr">
            <a:noAutofit/>
          </a:bodyPr>
          <a:lstStyle>
            <a:lvl1pPr marL="174625" indent="-174625" algn="l" defTabSz="914400" rtl="0" eaLnBrk="1" latinLnBrk="0" hangingPunct="1">
              <a:spcBef>
                <a:spcPts val="650"/>
              </a:spcBef>
              <a:buFont typeface="Arial" panose="020B0604020202020204" pitchFamily="34" charset="0"/>
              <a:buChar char="•"/>
              <a:defRPr sz="1400" kern="1200">
                <a:solidFill>
                  <a:schemeClr val="bg1"/>
                </a:solidFill>
                <a:latin typeface="+mn-lt"/>
                <a:ea typeface="+mn-ea"/>
                <a:cs typeface="+mn-cs"/>
              </a:defRPr>
            </a:lvl1pPr>
            <a:lvl2pPr marL="517525" indent="-228600" algn="l" defTabSz="914400" rtl="0" eaLnBrk="1" latinLnBrk="0" hangingPunct="1">
              <a:spcBef>
                <a:spcPts val="500"/>
              </a:spcBef>
              <a:buFont typeface="Arial" panose="020B0604020202020204" pitchFamily="34" charset="0"/>
              <a:buChar char="–"/>
              <a:defRPr sz="1400" kern="1200">
                <a:solidFill>
                  <a:schemeClr val="bg1"/>
                </a:solidFill>
                <a:latin typeface="+mn-lt"/>
                <a:ea typeface="+mn-ea"/>
                <a:cs typeface="+mn-cs"/>
              </a:defRPr>
            </a:lvl2pPr>
            <a:lvl3pPr marL="800100" indent="-174625" algn="l" defTabSz="914400" rtl="0" eaLnBrk="1" latinLnBrk="0" hangingPunct="1">
              <a:spcBef>
                <a:spcPts val="500"/>
              </a:spcBef>
              <a:buFont typeface="Arial" panose="020B0604020202020204" pitchFamily="34" charset="0"/>
              <a:buChar char="•"/>
              <a:defRPr sz="1400" kern="1200">
                <a:solidFill>
                  <a:schemeClr val="bg1"/>
                </a:solidFill>
                <a:latin typeface="+mn-lt"/>
                <a:ea typeface="+mn-ea"/>
                <a:cs typeface="+mn-cs"/>
              </a:defRPr>
            </a:lvl3pPr>
            <a:lvl4pPr marL="1089025" indent="-174625" algn="l" defTabSz="914400" rtl="0" eaLnBrk="1" latinLnBrk="0" hangingPunct="1">
              <a:spcBef>
                <a:spcPts val="500"/>
              </a:spcBef>
              <a:buFont typeface="Arial" panose="020B0604020202020204" pitchFamily="34" charset="0"/>
              <a:buChar char="–"/>
              <a:defRPr sz="1400" kern="1200">
                <a:solidFill>
                  <a:schemeClr val="bg1"/>
                </a:solidFill>
                <a:latin typeface="+mn-lt"/>
                <a:ea typeface="+mn-ea"/>
                <a:cs typeface="+mn-cs"/>
              </a:defRPr>
            </a:lvl4pPr>
            <a:lvl5pPr marL="1546225" indent="-228600" algn="l" defTabSz="914400" rtl="0" eaLnBrk="1" latinLnBrk="0" hangingPunct="1">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spcAft>
                <a:spcPts val="600"/>
              </a:spcAft>
              <a:buNone/>
            </a:pPr>
            <a:r>
              <a:rPr lang="en-US" sz="6000" b="1" dirty="0">
                <a:solidFill>
                  <a:schemeClr val="tx1"/>
                </a:solidFill>
              </a:rPr>
              <a:t>ORD</a:t>
            </a:r>
          </a:p>
        </p:txBody>
      </p:sp>
      <p:sp>
        <p:nvSpPr>
          <p:cNvPr id="21" name="Content Placeholder 1">
            <a:extLst>
              <a:ext uri="{FF2B5EF4-FFF2-40B4-BE49-F238E27FC236}">
                <a16:creationId xmlns:a16="http://schemas.microsoft.com/office/drawing/2014/main" id="{B80F6D0E-5751-6288-8CBF-FD7686C923CE}"/>
              </a:ext>
            </a:extLst>
          </p:cNvPr>
          <p:cNvSpPr txBox="1">
            <a:spLocks/>
          </p:cNvSpPr>
          <p:nvPr/>
        </p:nvSpPr>
        <p:spPr>
          <a:xfrm>
            <a:off x="6773471" y="3732763"/>
            <a:ext cx="2100823" cy="669386"/>
          </a:xfrm>
          <a:prstGeom prst="rect">
            <a:avLst/>
          </a:prstGeom>
          <a:noFill/>
        </p:spPr>
        <p:txBody>
          <a:bodyPr vert="horz" lIns="0" tIns="45720" rIns="0" bIns="45720" rtlCol="0" anchor="ctr">
            <a:noAutofit/>
          </a:bodyPr>
          <a:lstStyle>
            <a:lvl1pPr marL="174625" indent="-174625" algn="l" defTabSz="914400" rtl="0" eaLnBrk="1" latinLnBrk="0" hangingPunct="1">
              <a:spcBef>
                <a:spcPts val="650"/>
              </a:spcBef>
              <a:buFont typeface="Arial" panose="020B0604020202020204" pitchFamily="34" charset="0"/>
              <a:buChar char="•"/>
              <a:defRPr sz="1400" kern="1200">
                <a:solidFill>
                  <a:schemeClr val="bg1"/>
                </a:solidFill>
                <a:latin typeface="+mn-lt"/>
                <a:ea typeface="+mn-ea"/>
                <a:cs typeface="+mn-cs"/>
              </a:defRPr>
            </a:lvl1pPr>
            <a:lvl2pPr marL="517525" indent="-228600" algn="l" defTabSz="914400" rtl="0" eaLnBrk="1" latinLnBrk="0" hangingPunct="1">
              <a:spcBef>
                <a:spcPts val="500"/>
              </a:spcBef>
              <a:buFont typeface="Arial" panose="020B0604020202020204" pitchFamily="34" charset="0"/>
              <a:buChar char="–"/>
              <a:defRPr sz="1400" kern="1200">
                <a:solidFill>
                  <a:schemeClr val="bg1"/>
                </a:solidFill>
                <a:latin typeface="+mn-lt"/>
                <a:ea typeface="+mn-ea"/>
                <a:cs typeface="+mn-cs"/>
              </a:defRPr>
            </a:lvl2pPr>
            <a:lvl3pPr marL="800100" indent="-174625" algn="l" defTabSz="914400" rtl="0" eaLnBrk="1" latinLnBrk="0" hangingPunct="1">
              <a:spcBef>
                <a:spcPts val="500"/>
              </a:spcBef>
              <a:buFont typeface="Arial" panose="020B0604020202020204" pitchFamily="34" charset="0"/>
              <a:buChar char="•"/>
              <a:defRPr sz="1400" kern="1200">
                <a:solidFill>
                  <a:schemeClr val="bg1"/>
                </a:solidFill>
                <a:latin typeface="+mn-lt"/>
                <a:ea typeface="+mn-ea"/>
                <a:cs typeface="+mn-cs"/>
              </a:defRPr>
            </a:lvl3pPr>
            <a:lvl4pPr marL="1089025" indent="-174625" algn="l" defTabSz="914400" rtl="0" eaLnBrk="1" latinLnBrk="0" hangingPunct="1">
              <a:spcBef>
                <a:spcPts val="500"/>
              </a:spcBef>
              <a:buFont typeface="Arial" panose="020B0604020202020204" pitchFamily="34" charset="0"/>
              <a:buChar char="–"/>
              <a:defRPr sz="1400" kern="1200">
                <a:solidFill>
                  <a:schemeClr val="bg1"/>
                </a:solidFill>
                <a:latin typeface="+mn-lt"/>
                <a:ea typeface="+mn-ea"/>
                <a:cs typeface="+mn-cs"/>
              </a:defRPr>
            </a:lvl4pPr>
            <a:lvl5pPr marL="1546225" indent="-228600" algn="l" defTabSz="914400" rtl="0" eaLnBrk="1" latinLnBrk="0" hangingPunct="1">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spcAft>
                <a:spcPts val="600"/>
              </a:spcAft>
              <a:buNone/>
            </a:pPr>
            <a:r>
              <a:rPr lang="en-US" sz="6000" b="1" dirty="0">
                <a:solidFill>
                  <a:schemeClr val="tx1"/>
                </a:solidFill>
              </a:rPr>
              <a:t>MDW</a:t>
            </a:r>
          </a:p>
        </p:txBody>
      </p:sp>
    </p:spTree>
    <p:extLst>
      <p:ext uri="{BB962C8B-B14F-4D97-AF65-F5344CB8AC3E}">
        <p14:creationId xmlns:p14="http://schemas.microsoft.com/office/powerpoint/2010/main" val="2454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2E205F-7104-76E1-9519-09F9D65C9B33}"/>
              </a:ext>
            </a:extLst>
          </p:cNvPr>
          <p:cNvSpPr/>
          <p:nvPr/>
        </p:nvSpPr>
        <p:spPr>
          <a:xfrm>
            <a:off x="0" y="0"/>
            <a:ext cx="4572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panose="020B0604020202020204"/>
            </a:endParaRPr>
          </a:p>
        </p:txBody>
      </p:sp>
      <p:sp>
        <p:nvSpPr>
          <p:cNvPr id="4" name="TextBox 3">
            <a:extLst>
              <a:ext uri="{FF2B5EF4-FFF2-40B4-BE49-F238E27FC236}">
                <a16:creationId xmlns:a16="http://schemas.microsoft.com/office/drawing/2014/main" id="{3AA13E99-933D-44B9-5745-D341F6C8762B}"/>
              </a:ext>
            </a:extLst>
          </p:cNvPr>
          <p:cNvSpPr txBox="1"/>
          <p:nvPr/>
        </p:nvSpPr>
        <p:spPr>
          <a:xfrm>
            <a:off x="578984" y="904020"/>
            <a:ext cx="3433952" cy="502702"/>
          </a:xfrm>
          <a:prstGeom prst="rect">
            <a:avLst/>
          </a:prstGeom>
          <a:noFill/>
        </p:spPr>
        <p:txBody>
          <a:bodyPr wrap="square" rtlCol="0">
            <a:spAutoFit/>
          </a:bodyPr>
          <a:lstStyle/>
          <a:p>
            <a:pPr defTabSz="685800">
              <a:lnSpc>
                <a:spcPts val="3150"/>
              </a:lnSpc>
            </a:pPr>
            <a:r>
              <a:rPr lang="en-US" sz="2800" b="1" dirty="0">
                <a:solidFill>
                  <a:srgbClr val="FFFFFF"/>
                </a:solidFill>
              </a:rPr>
              <a:t>Air Cargo</a:t>
            </a:r>
          </a:p>
        </p:txBody>
      </p:sp>
      <p:sp>
        <p:nvSpPr>
          <p:cNvPr id="27" name="TextBox 26">
            <a:extLst>
              <a:ext uri="{FF2B5EF4-FFF2-40B4-BE49-F238E27FC236}">
                <a16:creationId xmlns:a16="http://schemas.microsoft.com/office/drawing/2014/main" id="{F0E9B195-DCE9-D6EA-7183-764E708839FE}"/>
              </a:ext>
            </a:extLst>
          </p:cNvPr>
          <p:cNvSpPr txBox="1"/>
          <p:nvPr/>
        </p:nvSpPr>
        <p:spPr>
          <a:xfrm>
            <a:off x="578984" y="1480661"/>
            <a:ext cx="3619499" cy="738664"/>
          </a:xfrm>
          <a:prstGeom prst="rect">
            <a:avLst/>
          </a:prstGeom>
          <a:noFill/>
        </p:spPr>
        <p:txBody>
          <a:bodyPr wrap="square">
            <a:spAutoFit/>
          </a:bodyPr>
          <a:lstStyle/>
          <a:p>
            <a:pPr defTabSz="685800"/>
            <a:r>
              <a:rPr lang="en-US" sz="1400" dirty="0">
                <a:solidFill>
                  <a:schemeClr val="bg1"/>
                </a:solidFill>
                <a:cs typeface="Segoe UI" panose="020B0502040204020203" pitchFamily="34" charset="0"/>
              </a:rPr>
              <a:t>Chicago is a top air cargo gateway thanks to its central geography, massive infrastructure, and business climate.</a:t>
            </a:r>
          </a:p>
        </p:txBody>
      </p:sp>
      <p:pic>
        <p:nvPicPr>
          <p:cNvPr id="12" name="Picture Placeholder 11" descr="A forklift in a warehouse&#10;&#10;Description automatically generated">
            <a:extLst>
              <a:ext uri="{FF2B5EF4-FFF2-40B4-BE49-F238E27FC236}">
                <a16:creationId xmlns:a16="http://schemas.microsoft.com/office/drawing/2014/main" id="{D4D4405D-6311-E27F-9D38-41DC5BB2C0B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234" t="-179" r="20213" b="179"/>
          <a:stretch/>
        </p:blipFill>
        <p:spPr>
          <a:xfrm>
            <a:off x="4572001" y="-1"/>
            <a:ext cx="4572000" cy="4632325"/>
          </a:xfrm>
          <a:prstGeom prst="rect">
            <a:avLst/>
          </a:prstGeom>
        </p:spPr>
      </p:pic>
      <p:pic>
        <p:nvPicPr>
          <p:cNvPr id="9" name="Picture Placeholder 8" descr="A warehouse with a pallet&#10;&#10;Description automatically generated">
            <a:extLst>
              <a:ext uri="{FF2B5EF4-FFF2-40B4-BE49-F238E27FC236}">
                <a16:creationId xmlns:a16="http://schemas.microsoft.com/office/drawing/2014/main" id="{70218FF4-6BFF-9906-0863-B07F06B448CB}"/>
              </a:ext>
            </a:extLst>
          </p:cNvPr>
          <p:cNvPicPr>
            <a:picLocks noGrp="1" noChangeAspect="1"/>
          </p:cNvPicPr>
          <p:nvPr>
            <p:ph type="pic" sz="quarter" idx="4294967295"/>
          </p:nvPr>
        </p:nvPicPr>
        <p:blipFill rotWithShape="1">
          <a:blip r:embed="rId4" cstate="print">
            <a:extLst>
              <a:ext uri="{BEBA8EAE-BF5A-486C-A8C5-ECC9F3942E4B}">
                <a14:imgProps xmlns:a14="http://schemas.microsoft.com/office/drawing/2010/main">
                  <a14:imgLayer r:embed="rId5">
                    <a14:imgEffect>
                      <a14:brightnessContrast bright="42000"/>
                    </a14:imgEffect>
                  </a14:imgLayer>
                </a14:imgProps>
              </a:ext>
              <a:ext uri="{28A0092B-C50C-407E-A947-70E740481C1C}">
                <a14:useLocalDpi xmlns:a14="http://schemas.microsoft.com/office/drawing/2010/main" val="0"/>
              </a:ext>
            </a:extLst>
          </a:blip>
          <a:srcRect t="17321" b="5791"/>
          <a:stretch/>
        </p:blipFill>
        <p:spPr>
          <a:xfrm>
            <a:off x="0" y="2293938"/>
            <a:ext cx="4572000" cy="2338387"/>
          </a:xfrm>
          <a:prstGeom prst="rect">
            <a:avLst/>
          </a:prstGeom>
        </p:spPr>
      </p:pic>
      <p:sp>
        <p:nvSpPr>
          <p:cNvPr id="7" name="Slide Number Placeholder 8">
            <a:extLst>
              <a:ext uri="{FF2B5EF4-FFF2-40B4-BE49-F238E27FC236}">
                <a16:creationId xmlns:a16="http://schemas.microsoft.com/office/drawing/2014/main" id="{165D0DC6-F38B-27AA-14B5-4E88E4D5DFA5}"/>
              </a:ext>
            </a:extLst>
          </p:cNvPr>
          <p:cNvSpPr>
            <a:spLocks noGrp="1"/>
          </p:cNvSpPr>
          <p:nvPr>
            <p:ph type="sldNum" sz="quarter" idx="11"/>
          </p:nvPr>
        </p:nvSpPr>
        <p:spPr>
          <a:xfrm>
            <a:off x="6601691" y="4714356"/>
            <a:ext cx="332509" cy="332509"/>
          </a:xfrm>
        </p:spPr>
        <p:txBody>
          <a:bodyPr/>
          <a:lstStyle/>
          <a:p>
            <a:fld id="{2B6DE70B-2EDC-45BE-BD01-A1A7866CB49D}" type="slidenum">
              <a:rPr lang="en-US" smtClean="0"/>
              <a:pPr/>
              <a:t>7</a:t>
            </a:fld>
            <a:endParaRPr lang="en-US"/>
          </a:p>
        </p:txBody>
      </p:sp>
      <p:sp>
        <p:nvSpPr>
          <p:cNvPr id="8" name="Footer Placeholder 3">
            <a:extLst>
              <a:ext uri="{FF2B5EF4-FFF2-40B4-BE49-F238E27FC236}">
                <a16:creationId xmlns:a16="http://schemas.microsoft.com/office/drawing/2014/main" id="{77CECB6E-0209-F5D4-4AED-6DF73C405FCE}"/>
              </a:ext>
            </a:extLst>
          </p:cNvPr>
          <p:cNvSpPr txBox="1">
            <a:spLocks/>
          </p:cNvSpPr>
          <p:nvPr/>
        </p:nvSpPr>
        <p:spPr>
          <a:xfrm>
            <a:off x="2542310" y="4779839"/>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spTree>
    <p:extLst>
      <p:ext uri="{BB962C8B-B14F-4D97-AF65-F5344CB8AC3E}">
        <p14:creationId xmlns:p14="http://schemas.microsoft.com/office/powerpoint/2010/main" val="31283241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6667" fill="hold" grpId="0" nodeType="withEffect" p14:presetBounceEnd="2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20000">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12" presetClass="entr" presetSubtype="8"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p:tgtEl>
                                              <p:spTgt spid="4"/>
                                            </p:tgtEl>
                                            <p:attrNameLst>
                                              <p:attrName>ppt_x</p:attrName>
                                            </p:attrNameLst>
                                          </p:cBhvr>
                                          <p:tavLst>
                                            <p:tav tm="0">
                                              <p:val>
                                                <p:strVal val="#ppt_x-#ppt_w*1.125000"/>
                                              </p:val>
                                            </p:tav>
                                            <p:tav tm="100000">
                                              <p:val>
                                                <p:strVal val="#ppt_x"/>
                                              </p:val>
                                            </p:tav>
                                          </p:tavLst>
                                        </p:anim>
                                        <p:animEffect transition="in" filter="wipe(right)">
                                          <p:cBhvr>
                                            <p:cTn id="12" dur="750"/>
                                            <p:tgtEl>
                                              <p:spTgt spid="4"/>
                                            </p:tgtEl>
                                          </p:cBhvr>
                                        </p:animEffect>
                                      </p:childTnLst>
                                    </p:cTn>
                                  </p:par>
                                  <p:par>
                                    <p:cTn id="13" presetID="42"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750"/>
                                            <p:tgtEl>
                                              <p:spTgt spid="27"/>
                                            </p:tgtEl>
                                          </p:cBhvr>
                                        </p:animEffect>
                                        <p:anim calcmode="lin" valueType="num">
                                          <p:cBhvr>
                                            <p:cTn id="16" dur="750" fill="hold"/>
                                            <p:tgtEl>
                                              <p:spTgt spid="27"/>
                                            </p:tgtEl>
                                            <p:attrNameLst>
                                              <p:attrName>ppt_x</p:attrName>
                                            </p:attrNameLst>
                                          </p:cBhvr>
                                          <p:tavLst>
                                            <p:tav tm="0">
                                              <p:val>
                                                <p:strVal val="#ppt_x"/>
                                              </p:val>
                                            </p:tav>
                                            <p:tav tm="100000">
                                              <p:val>
                                                <p:strVal val="#ppt_x"/>
                                              </p:val>
                                            </p:tav>
                                          </p:tavLst>
                                        </p:anim>
                                        <p:anim calcmode="lin" valueType="num">
                                          <p:cBhvr>
                                            <p:cTn id="17"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666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12" presetClass="entr" presetSubtype="8"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p:tgtEl>
                                              <p:spTgt spid="4"/>
                                            </p:tgtEl>
                                            <p:attrNameLst>
                                              <p:attrName>ppt_x</p:attrName>
                                            </p:attrNameLst>
                                          </p:cBhvr>
                                          <p:tavLst>
                                            <p:tav tm="0">
                                              <p:val>
                                                <p:strVal val="#ppt_x-#ppt_w*1.125000"/>
                                              </p:val>
                                            </p:tav>
                                            <p:tav tm="100000">
                                              <p:val>
                                                <p:strVal val="#ppt_x"/>
                                              </p:val>
                                            </p:tav>
                                          </p:tavLst>
                                        </p:anim>
                                        <p:animEffect transition="in" filter="wipe(right)">
                                          <p:cBhvr>
                                            <p:cTn id="12" dur="750"/>
                                            <p:tgtEl>
                                              <p:spTgt spid="4"/>
                                            </p:tgtEl>
                                          </p:cBhvr>
                                        </p:animEffect>
                                      </p:childTnLst>
                                    </p:cTn>
                                  </p:par>
                                  <p:par>
                                    <p:cTn id="13" presetID="42"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750"/>
                                            <p:tgtEl>
                                              <p:spTgt spid="27"/>
                                            </p:tgtEl>
                                          </p:cBhvr>
                                        </p:animEffect>
                                        <p:anim calcmode="lin" valueType="num">
                                          <p:cBhvr>
                                            <p:cTn id="16" dur="750" fill="hold"/>
                                            <p:tgtEl>
                                              <p:spTgt spid="27"/>
                                            </p:tgtEl>
                                            <p:attrNameLst>
                                              <p:attrName>ppt_x</p:attrName>
                                            </p:attrNameLst>
                                          </p:cBhvr>
                                          <p:tavLst>
                                            <p:tav tm="0">
                                              <p:val>
                                                <p:strVal val="#ppt_x"/>
                                              </p:val>
                                            </p:tav>
                                            <p:tav tm="100000">
                                              <p:val>
                                                <p:strVal val="#ppt_x"/>
                                              </p:val>
                                            </p:tav>
                                          </p:tavLst>
                                        </p:anim>
                                        <p:anim calcmode="lin" valueType="num">
                                          <p:cBhvr>
                                            <p:cTn id="17"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44E6C24-7DAA-EBCB-95B7-D6324DFB46B8}"/>
              </a:ext>
            </a:extLst>
          </p:cNvPr>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965" y="231625"/>
            <a:ext cx="9134070" cy="3044690"/>
          </a:xfrm>
          <a:prstGeom prst="rect">
            <a:avLst/>
          </a:prstGeom>
        </p:spPr>
      </p:pic>
      <p:sp>
        <p:nvSpPr>
          <p:cNvPr id="4" name="Rectangle 3">
            <a:extLst>
              <a:ext uri="{FF2B5EF4-FFF2-40B4-BE49-F238E27FC236}">
                <a16:creationId xmlns:a16="http://schemas.microsoft.com/office/drawing/2014/main" id="{9A553A91-71C3-711B-5AED-197BCEAA5843}"/>
              </a:ext>
            </a:extLst>
          </p:cNvPr>
          <p:cNvSpPr/>
          <p:nvPr/>
        </p:nvSpPr>
        <p:spPr>
          <a:xfrm>
            <a:off x="-4965" y="231626"/>
            <a:ext cx="9144000" cy="3433757"/>
          </a:xfrm>
          <a:prstGeom prst="rect">
            <a:avLst/>
          </a:prstGeom>
          <a:solidFill>
            <a:schemeClr val="tx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C54EB1-A43F-2480-057F-548AF47B5D8B}"/>
              </a:ext>
            </a:extLst>
          </p:cNvPr>
          <p:cNvSpPr/>
          <p:nvPr/>
        </p:nvSpPr>
        <p:spPr>
          <a:xfrm flipV="1">
            <a:off x="-4965" y="1948071"/>
            <a:ext cx="9144000" cy="2676938"/>
          </a:xfrm>
          <a:prstGeom prst="rect">
            <a:avLst/>
          </a:prstGeom>
          <a:gradFill>
            <a:gsLst>
              <a:gs pos="46000">
                <a:schemeClr val="tx2"/>
              </a:gs>
              <a:gs pos="99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hidden="1"/>
          <p:cNvSpPr/>
          <p:nvPr/>
        </p:nvSpPr>
        <p:spPr>
          <a:xfrm>
            <a:off x="0" y="0"/>
            <a:ext cx="9144000" cy="5143500"/>
          </a:xfrm>
          <a:prstGeom prst="rect">
            <a:avLst/>
          </a:prstGeom>
          <a:solidFill>
            <a:srgbClr val="4E4E4E">
              <a:alpha val="80000"/>
            </a:srgbClr>
          </a:solidFill>
          <a:ln w="25400" cap="flat" cmpd="sng" algn="ctr">
            <a:noFill/>
            <a:prstDash val="solid"/>
          </a:ln>
          <a:effectLst/>
        </p:spPr>
        <p:txBody>
          <a:bodyPr rtlCol="0" anchor="ctr"/>
          <a:lstStyle/>
          <a:p>
            <a:pPr algn="ctr" defTabSz="914378">
              <a:defRPr/>
            </a:pPr>
            <a:endParaRPr lang="en-US" kern="0">
              <a:solidFill>
                <a:prstClr val="white"/>
              </a:solidFill>
              <a:latin typeface="Arial"/>
            </a:endParaRPr>
          </a:p>
        </p:txBody>
      </p:sp>
      <p:sp>
        <p:nvSpPr>
          <p:cNvPr id="5" name="TextBox 4">
            <a:extLst>
              <a:ext uri="{FF2B5EF4-FFF2-40B4-BE49-F238E27FC236}">
                <a16:creationId xmlns:a16="http://schemas.microsoft.com/office/drawing/2014/main" id="{CE9C53A1-9433-6CBB-C1B7-0F7F9E75D47F}"/>
              </a:ext>
            </a:extLst>
          </p:cNvPr>
          <p:cNvSpPr txBox="1"/>
          <p:nvPr/>
        </p:nvSpPr>
        <p:spPr>
          <a:xfrm>
            <a:off x="466206" y="3896719"/>
            <a:ext cx="8503920" cy="323165"/>
          </a:xfrm>
          <a:prstGeom prst="rect">
            <a:avLst/>
          </a:prstGeom>
          <a:noFill/>
        </p:spPr>
        <p:txBody>
          <a:bodyPr wrap="square">
            <a:spAutoFit/>
          </a:bodyPr>
          <a:lstStyle/>
          <a:p>
            <a:pPr algn="ctr"/>
            <a:r>
              <a:rPr lang="en-US" sz="1500" dirty="0">
                <a:solidFill>
                  <a:schemeClr val="bg1"/>
                </a:solidFill>
              </a:rPr>
              <a:t>TRANSFORMS O’HARE INTO A 21</a:t>
            </a:r>
            <a:r>
              <a:rPr lang="en-US" sz="1500" baseline="30000" dirty="0">
                <a:solidFill>
                  <a:schemeClr val="bg1"/>
                </a:solidFill>
              </a:rPr>
              <a:t>ST</a:t>
            </a:r>
            <a:r>
              <a:rPr lang="en-US" sz="1500" dirty="0">
                <a:solidFill>
                  <a:schemeClr val="bg1"/>
                </a:solidFill>
              </a:rPr>
              <a:t> CENTURY GLOBAL GATEWAY</a:t>
            </a:r>
          </a:p>
        </p:txBody>
      </p:sp>
      <p:sp>
        <p:nvSpPr>
          <p:cNvPr id="9" name="Slide Number Placeholder 8">
            <a:extLst>
              <a:ext uri="{FF2B5EF4-FFF2-40B4-BE49-F238E27FC236}">
                <a16:creationId xmlns:a16="http://schemas.microsoft.com/office/drawing/2014/main" id="{2E158B47-99C2-2CE8-EE9E-B9B3C40A0D8F}"/>
              </a:ext>
            </a:extLst>
          </p:cNvPr>
          <p:cNvSpPr>
            <a:spLocks noGrp="1"/>
          </p:cNvSpPr>
          <p:nvPr>
            <p:ph type="sldNum" sz="quarter" idx="11"/>
          </p:nvPr>
        </p:nvSpPr>
        <p:spPr/>
        <p:txBody>
          <a:bodyPr/>
          <a:lstStyle/>
          <a:p>
            <a:fld id="{2B6DE70B-2EDC-45BE-BD01-A1A7866CB49D}" type="slidenum">
              <a:rPr lang="en-US" smtClean="0"/>
              <a:pPr/>
              <a:t>8</a:t>
            </a:fld>
            <a:endParaRPr lang="en-US"/>
          </a:p>
        </p:txBody>
      </p:sp>
      <p:pic>
        <p:nvPicPr>
          <p:cNvPr id="11" name="Picture 10" descr="A blue squares with white text&#10;&#10;Description automatically generated">
            <a:extLst>
              <a:ext uri="{FF2B5EF4-FFF2-40B4-BE49-F238E27FC236}">
                <a16:creationId xmlns:a16="http://schemas.microsoft.com/office/drawing/2014/main" id="{426B68D5-FD32-C1B9-AF71-1AEE28C40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835" y="1256776"/>
            <a:ext cx="7772400" cy="2208067"/>
          </a:xfrm>
          <a:prstGeom prst="rect">
            <a:avLst/>
          </a:prstGeom>
        </p:spPr>
      </p:pic>
      <p:sp>
        <p:nvSpPr>
          <p:cNvPr id="7" name="Footer Placeholder 3">
            <a:extLst>
              <a:ext uri="{FF2B5EF4-FFF2-40B4-BE49-F238E27FC236}">
                <a16:creationId xmlns:a16="http://schemas.microsoft.com/office/drawing/2014/main" id="{A0CE239E-C966-E5EA-D45C-D677C5132DB1}"/>
              </a:ext>
            </a:extLst>
          </p:cNvPr>
          <p:cNvSpPr txBox="1">
            <a:spLocks/>
          </p:cNvSpPr>
          <p:nvPr/>
        </p:nvSpPr>
        <p:spPr>
          <a:xfrm>
            <a:off x="2542310" y="4779839"/>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spTree>
    <p:extLst>
      <p:ext uri="{BB962C8B-B14F-4D97-AF65-F5344CB8AC3E}">
        <p14:creationId xmlns:p14="http://schemas.microsoft.com/office/powerpoint/2010/main" val="1520837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1A0A9C22-25FA-4D98-9A6C-874A6327BF0A}"/>
              </a:ext>
            </a:extLst>
          </p:cNvPr>
          <p:cNvSpPr txBox="1">
            <a:spLocks/>
          </p:cNvSpPr>
          <p:nvPr/>
        </p:nvSpPr>
        <p:spPr>
          <a:xfrm>
            <a:off x="-14153" y="133350"/>
            <a:ext cx="9158154" cy="4515879"/>
          </a:xfrm>
          <a:prstGeom prst="rect">
            <a:avLst/>
          </a:prstGeom>
          <a:solidFill>
            <a:schemeClr val="tx1"/>
          </a:solidFill>
        </p:spPr>
        <p:txBody>
          <a:bodyPr vert="horz" lIns="91440" tIns="45720" rIns="91440" bIns="45720" rtlCol="0" anchor="b">
            <a:normAutofit/>
          </a:bodyPr>
          <a:lstStyle>
            <a:lvl1pPr algn="l" defTabSz="914400" rtl="0" eaLnBrk="1" latinLnBrk="0" hangingPunct="1">
              <a:lnSpc>
                <a:spcPct val="114000"/>
              </a:lnSpc>
              <a:spcBef>
                <a:spcPct val="0"/>
              </a:spcBef>
              <a:buNone/>
              <a:defRPr sz="2800" kern="1200">
                <a:solidFill>
                  <a:schemeClr val="bg1"/>
                </a:solidFill>
                <a:latin typeface="+mj-lt"/>
                <a:ea typeface="+mj-ea"/>
                <a:cs typeface="+mj-cs"/>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114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j-ea"/>
              <a:cs typeface="+mj-cs"/>
            </a:endParaRPr>
          </a:p>
        </p:txBody>
      </p:sp>
      <p:sp>
        <p:nvSpPr>
          <p:cNvPr id="16" name="Slide Number Placeholder 15"/>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B6DE70B-2EDC-45BE-BD01-A1A7866CB49D}"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CC899649-847F-45E6-BC56-D0479E384CE8}"/>
              </a:ext>
            </a:extLst>
          </p:cNvPr>
          <p:cNvGrpSpPr/>
          <p:nvPr/>
        </p:nvGrpSpPr>
        <p:grpSpPr>
          <a:xfrm>
            <a:off x="290364" y="628555"/>
            <a:ext cx="2726000" cy="3632323"/>
            <a:chOff x="379625" y="559959"/>
            <a:chExt cx="2653554" cy="3535791"/>
          </a:xfrm>
        </p:grpSpPr>
        <p:pic>
          <p:nvPicPr>
            <p:cNvPr id="9" name="Picture 8" descr="A picture containing text, rug&#10;&#10;Description automatically generated">
              <a:extLst>
                <a:ext uri="{FF2B5EF4-FFF2-40B4-BE49-F238E27FC236}">
                  <a16:creationId xmlns:a16="http://schemas.microsoft.com/office/drawing/2014/main" id="{CEABE3A9-D34F-452B-934E-0A4782BAC67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a:ext>
              </a:extLst>
            </a:blip>
            <a:srcRect/>
            <a:stretch/>
          </p:blipFill>
          <p:spPr>
            <a:xfrm>
              <a:off x="379625" y="712470"/>
              <a:ext cx="2653554" cy="3383280"/>
            </a:xfrm>
            <a:prstGeom prst="rect">
              <a:avLst/>
            </a:prstGeom>
          </p:spPr>
        </p:pic>
        <p:sp>
          <p:nvSpPr>
            <p:cNvPr id="15" name="TextBox 14">
              <a:extLst>
                <a:ext uri="{FF2B5EF4-FFF2-40B4-BE49-F238E27FC236}">
                  <a16:creationId xmlns:a16="http://schemas.microsoft.com/office/drawing/2014/main" id="{3AA9BAA4-E663-4854-B4F4-911BBA1784C9}"/>
                </a:ext>
              </a:extLst>
            </p:cNvPr>
            <p:cNvSpPr txBox="1"/>
            <p:nvPr/>
          </p:nvSpPr>
          <p:spPr>
            <a:xfrm>
              <a:off x="379625" y="559959"/>
              <a:ext cx="2653554" cy="30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O’Hare - 2001</a:t>
              </a:r>
            </a:p>
          </p:txBody>
        </p:sp>
      </p:grpSp>
      <p:grpSp>
        <p:nvGrpSpPr>
          <p:cNvPr id="4" name="Group 3">
            <a:extLst>
              <a:ext uri="{FF2B5EF4-FFF2-40B4-BE49-F238E27FC236}">
                <a16:creationId xmlns:a16="http://schemas.microsoft.com/office/drawing/2014/main" id="{BF9BF9C3-6B7B-4BA7-8D32-528529EB72B2}"/>
              </a:ext>
            </a:extLst>
          </p:cNvPr>
          <p:cNvGrpSpPr/>
          <p:nvPr/>
        </p:nvGrpSpPr>
        <p:grpSpPr>
          <a:xfrm>
            <a:off x="3214492" y="628555"/>
            <a:ext cx="2731010" cy="3632323"/>
            <a:chOff x="3226042" y="559959"/>
            <a:chExt cx="2658431" cy="3535791"/>
          </a:xfrm>
        </p:grpSpPr>
        <p:pic>
          <p:nvPicPr>
            <p:cNvPr id="13" name="Picture 12">
              <a:extLst>
                <a:ext uri="{FF2B5EF4-FFF2-40B4-BE49-F238E27FC236}">
                  <a16:creationId xmlns:a16="http://schemas.microsoft.com/office/drawing/2014/main" id="{BEFC7CD1-1141-45E9-8A3D-A284299C58D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3229378" y="762938"/>
              <a:ext cx="2651760" cy="3332812"/>
            </a:xfrm>
            <a:prstGeom prst="rect">
              <a:avLst/>
            </a:prstGeom>
          </p:spPr>
        </p:pic>
        <p:sp>
          <p:nvSpPr>
            <p:cNvPr id="14" name="TextBox 13">
              <a:extLst>
                <a:ext uri="{FF2B5EF4-FFF2-40B4-BE49-F238E27FC236}">
                  <a16:creationId xmlns:a16="http://schemas.microsoft.com/office/drawing/2014/main" id="{1E6F4823-54A7-4AB2-92A8-18D5E10BBB81}"/>
                </a:ext>
              </a:extLst>
            </p:cNvPr>
            <p:cNvSpPr txBox="1"/>
            <p:nvPr/>
          </p:nvSpPr>
          <p:spPr>
            <a:xfrm>
              <a:off x="3226042" y="559959"/>
              <a:ext cx="2658431" cy="30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O’Hare - 2011</a:t>
              </a:r>
            </a:p>
          </p:txBody>
        </p:sp>
      </p:grpSp>
      <p:grpSp>
        <p:nvGrpSpPr>
          <p:cNvPr id="5" name="Group 4">
            <a:extLst>
              <a:ext uri="{FF2B5EF4-FFF2-40B4-BE49-F238E27FC236}">
                <a16:creationId xmlns:a16="http://schemas.microsoft.com/office/drawing/2014/main" id="{1BB7D8AA-0851-4183-8BA8-89321E82F8C2}"/>
              </a:ext>
            </a:extLst>
          </p:cNvPr>
          <p:cNvGrpSpPr/>
          <p:nvPr/>
        </p:nvGrpSpPr>
        <p:grpSpPr>
          <a:xfrm>
            <a:off x="6136778" y="628555"/>
            <a:ext cx="2731010" cy="3632323"/>
            <a:chOff x="6070665" y="559959"/>
            <a:chExt cx="2658431" cy="3535791"/>
          </a:xfrm>
        </p:grpSpPr>
        <p:pic>
          <p:nvPicPr>
            <p:cNvPr id="3" name="Picture 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77336" y="819267"/>
              <a:ext cx="2651760" cy="3276483"/>
            </a:xfrm>
            <a:prstGeom prst="rect">
              <a:avLst/>
            </a:prstGeom>
          </p:spPr>
        </p:pic>
        <p:sp>
          <p:nvSpPr>
            <p:cNvPr id="20" name="TextBox 19">
              <a:extLst>
                <a:ext uri="{FF2B5EF4-FFF2-40B4-BE49-F238E27FC236}">
                  <a16:creationId xmlns:a16="http://schemas.microsoft.com/office/drawing/2014/main" id="{1E6F4823-54A7-4AB2-92A8-18D5E10BBB81}"/>
                </a:ext>
              </a:extLst>
            </p:cNvPr>
            <p:cNvSpPr txBox="1"/>
            <p:nvPr/>
          </p:nvSpPr>
          <p:spPr>
            <a:xfrm>
              <a:off x="6070665" y="559959"/>
              <a:ext cx="2658431" cy="30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O’Hare - 2021</a:t>
              </a:r>
            </a:p>
          </p:txBody>
        </p:sp>
      </p:grpSp>
      <p:sp>
        <p:nvSpPr>
          <p:cNvPr id="2" name="TextBox 1">
            <a:extLst>
              <a:ext uri="{FF2B5EF4-FFF2-40B4-BE49-F238E27FC236}">
                <a16:creationId xmlns:a16="http://schemas.microsoft.com/office/drawing/2014/main" id="{FA440450-E4FE-4784-89F3-288EE55D824F}"/>
              </a:ext>
            </a:extLst>
          </p:cNvPr>
          <p:cNvSpPr txBox="1"/>
          <p:nvPr/>
        </p:nvSpPr>
        <p:spPr>
          <a:xfrm>
            <a:off x="9829800" y="2689525"/>
            <a:ext cx="202050" cy="403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385A"/>
              </a:solidFill>
              <a:effectLst/>
              <a:uLnTx/>
              <a:uFillTx/>
              <a:latin typeface="Arial"/>
              <a:ea typeface="+mn-ea"/>
              <a:cs typeface="+mn-cs"/>
            </a:endParaRPr>
          </a:p>
        </p:txBody>
      </p:sp>
      <p:sp>
        <p:nvSpPr>
          <p:cNvPr id="7" name="TextBox 6">
            <a:extLst>
              <a:ext uri="{FF2B5EF4-FFF2-40B4-BE49-F238E27FC236}">
                <a16:creationId xmlns:a16="http://schemas.microsoft.com/office/drawing/2014/main" id="{FFFC9767-DF66-A48F-FA12-774D8F0E8838}"/>
              </a:ext>
            </a:extLst>
          </p:cNvPr>
          <p:cNvSpPr txBox="1"/>
          <p:nvPr/>
        </p:nvSpPr>
        <p:spPr>
          <a:xfrm>
            <a:off x="291285" y="239180"/>
            <a:ext cx="8577424" cy="342145"/>
          </a:xfrm>
          <a:prstGeom prst="rect">
            <a:avLst/>
          </a:prstGeom>
          <a:solidFill>
            <a:schemeClr val="bg1"/>
          </a:solidFill>
        </p:spPr>
        <p:txBody>
          <a:bodyPr wrap="square"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a:ea typeface="+mn-ea"/>
                <a:cs typeface="+mn-cs"/>
              </a:rPr>
              <a:t>Historic Airfield Reconfiguration Reduces </a:t>
            </a:r>
            <a:r>
              <a:rPr lang="en-US" sz="1600" b="1" dirty="0">
                <a:latin typeface="Arial"/>
              </a:rPr>
              <a:t>S</a:t>
            </a:r>
            <a:r>
              <a:rPr kumimoji="0" lang="en-US" sz="1600" b="1" i="0" u="none" strike="noStrike" kern="1200" cap="none" spc="0" normalizeH="0" baseline="0" noProof="0" dirty="0" err="1">
                <a:ln>
                  <a:noFill/>
                </a:ln>
                <a:effectLst/>
                <a:uLnTx/>
                <a:uFillTx/>
                <a:latin typeface="Arial"/>
                <a:ea typeface="+mn-ea"/>
                <a:cs typeface="+mn-cs"/>
              </a:rPr>
              <a:t>ystem</a:t>
            </a:r>
            <a:r>
              <a:rPr kumimoji="0" lang="en-US" sz="1600" b="1" i="0" u="none" strike="noStrike" kern="1200" cap="none" spc="0" normalizeH="0" baseline="0" noProof="0" dirty="0">
                <a:ln>
                  <a:noFill/>
                </a:ln>
                <a:effectLst/>
                <a:uLnTx/>
                <a:uFillTx/>
                <a:latin typeface="Arial"/>
                <a:ea typeface="+mn-ea"/>
                <a:cs typeface="+mn-cs"/>
              </a:rPr>
              <a:t> Impact </a:t>
            </a:r>
            <a:r>
              <a:rPr lang="en-US" sz="1600" b="1" dirty="0">
                <a:latin typeface="Arial"/>
              </a:rPr>
              <a:t>D</a:t>
            </a:r>
            <a:r>
              <a:rPr kumimoji="0" lang="en-US" sz="1600" b="1" i="0" u="none" strike="noStrike" kern="1200" cap="none" spc="0" normalizeH="0" baseline="0" noProof="0" dirty="0" err="1">
                <a:ln>
                  <a:noFill/>
                </a:ln>
                <a:effectLst/>
                <a:uLnTx/>
                <a:uFillTx/>
                <a:latin typeface="Arial"/>
                <a:ea typeface="+mn-ea"/>
                <a:cs typeface="+mn-cs"/>
              </a:rPr>
              <a:t>elays</a:t>
            </a:r>
            <a:r>
              <a:rPr kumimoji="0" lang="en-US" sz="1600" b="1" i="0" u="none" strike="noStrike" kern="1200" cap="none" spc="0" normalizeH="0" baseline="0" noProof="0" dirty="0">
                <a:ln>
                  <a:noFill/>
                </a:ln>
                <a:effectLst/>
                <a:uLnTx/>
                <a:uFillTx/>
                <a:latin typeface="Arial"/>
                <a:ea typeface="+mn-ea"/>
                <a:cs typeface="+mn-cs"/>
              </a:rPr>
              <a:t> by 67%</a:t>
            </a:r>
          </a:p>
        </p:txBody>
      </p:sp>
      <p:sp>
        <p:nvSpPr>
          <p:cNvPr id="8" name="TextBox 7">
            <a:extLst>
              <a:ext uri="{FF2B5EF4-FFF2-40B4-BE49-F238E27FC236}">
                <a16:creationId xmlns:a16="http://schemas.microsoft.com/office/drawing/2014/main" id="{EDB50B44-1767-FD4B-8A99-BBA5CFBF78A7}"/>
              </a:ext>
            </a:extLst>
          </p:cNvPr>
          <p:cNvSpPr txBox="1"/>
          <p:nvPr/>
        </p:nvSpPr>
        <p:spPr>
          <a:xfrm>
            <a:off x="133600" y="4260878"/>
            <a:ext cx="8503920" cy="323165"/>
          </a:xfrm>
          <a:prstGeom prst="rect">
            <a:avLst/>
          </a:prstGeom>
          <a:noFill/>
        </p:spPr>
        <p:txBody>
          <a:bodyPr wrap="square">
            <a:spAutoFit/>
          </a:bodyPr>
          <a:lstStyle/>
          <a:p>
            <a:pPr algn="ctr"/>
            <a:r>
              <a:rPr lang="en-US" sz="1500" dirty="0">
                <a:solidFill>
                  <a:schemeClr val="bg1"/>
                </a:solidFill>
              </a:rPr>
              <a:t>O’HARE MODERNIZATION PROGRAM</a:t>
            </a:r>
          </a:p>
        </p:txBody>
      </p:sp>
      <p:sp>
        <p:nvSpPr>
          <p:cNvPr id="11" name="Footer Placeholder 3">
            <a:extLst>
              <a:ext uri="{FF2B5EF4-FFF2-40B4-BE49-F238E27FC236}">
                <a16:creationId xmlns:a16="http://schemas.microsoft.com/office/drawing/2014/main" id="{DF8D127F-DBCC-0DEC-9B20-98F866CFE1D1}"/>
              </a:ext>
            </a:extLst>
          </p:cNvPr>
          <p:cNvSpPr txBox="1">
            <a:spLocks/>
          </p:cNvSpPr>
          <p:nvPr/>
        </p:nvSpPr>
        <p:spPr>
          <a:xfrm>
            <a:off x="2542310" y="4779839"/>
            <a:ext cx="396655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r>
              <a:rPr lang="en-US" sz="800" dirty="0">
                <a:solidFill>
                  <a:schemeClr val="bg1"/>
                </a:solidFill>
              </a:rPr>
              <a:t>CONSTRUCTION SUMMIT 2024</a:t>
            </a:r>
          </a:p>
        </p:txBody>
      </p:sp>
    </p:spTree>
    <p:extLst>
      <p:ext uri="{BB962C8B-B14F-4D97-AF65-F5344CB8AC3E}">
        <p14:creationId xmlns:p14="http://schemas.microsoft.com/office/powerpoint/2010/main" val="1812320000"/>
      </p:ext>
    </p:extLst>
  </p:cSld>
  <p:clrMapOvr>
    <a:masterClrMapping/>
  </p:clrMapOvr>
</p:sld>
</file>

<file path=ppt/theme/theme1.xml><?xml version="1.0" encoding="utf-8"?>
<a:theme xmlns:a="http://schemas.openxmlformats.org/drawingml/2006/main" name="OHARE--MIDWAY">
  <a:themeElements>
    <a:clrScheme name="CDA 2019 Colors">
      <a:dk1>
        <a:srgbClr val="0F385A"/>
      </a:dk1>
      <a:lt1>
        <a:sysClr val="window" lastClr="FFFFFF"/>
      </a:lt1>
      <a:dk2>
        <a:srgbClr val="4E4E4E"/>
      </a:dk2>
      <a:lt2>
        <a:srgbClr val="D2D1CF"/>
      </a:lt2>
      <a:accent1>
        <a:srgbClr val="2384C6"/>
      </a:accent1>
      <a:accent2>
        <a:srgbClr val="E31837"/>
      </a:accent2>
      <a:accent3>
        <a:srgbClr val="00263E"/>
      </a:accent3>
      <a:accent4>
        <a:srgbClr val="684561"/>
      </a:accent4>
      <a:accent5>
        <a:srgbClr val="F98403"/>
      </a:accent5>
      <a:accent6>
        <a:srgbClr val="6EBBE7"/>
      </a:accent6>
      <a:hlink>
        <a:srgbClr val="008ECB"/>
      </a:hlink>
      <a:folHlink>
        <a:srgbClr val="94BD5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HARE--MIDWAY">
  <a:themeElements>
    <a:clrScheme name="CDA 2022">
      <a:dk1>
        <a:srgbClr val="0E375A"/>
      </a:dk1>
      <a:lt1>
        <a:srgbClr val="FFFFFF"/>
      </a:lt1>
      <a:dk2>
        <a:srgbClr val="4D4D4D"/>
      </a:dk2>
      <a:lt2>
        <a:srgbClr val="D2D1CF"/>
      </a:lt2>
      <a:accent1>
        <a:srgbClr val="2384C6"/>
      </a:accent1>
      <a:accent2>
        <a:srgbClr val="E31837"/>
      </a:accent2>
      <a:accent3>
        <a:srgbClr val="00263E"/>
      </a:accent3>
      <a:accent4>
        <a:srgbClr val="684561"/>
      </a:accent4>
      <a:accent5>
        <a:srgbClr val="F98403"/>
      </a:accent5>
      <a:accent6>
        <a:srgbClr val="6EBBE7"/>
      </a:accent6>
      <a:hlink>
        <a:srgbClr val="008ECB"/>
      </a:hlink>
      <a:folHlink>
        <a:srgbClr val="94BD5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9C03E86F67D24BBC478DAF87B276AF" ma:contentTypeVersion="12" ma:contentTypeDescription="Create a new document." ma:contentTypeScope="" ma:versionID="40f6fa360f45aa27d213d7867ba5749c">
  <xsd:schema xmlns:xsd="http://www.w3.org/2001/XMLSchema" xmlns:xs="http://www.w3.org/2001/XMLSchema" xmlns:p="http://schemas.microsoft.com/office/2006/metadata/properties" xmlns:ns3="c4615f05-adfd-4ecb-95cb-725e0d4a92a3" xmlns:ns4="3973faef-1139-4994-bc15-c70209db9c10" targetNamespace="http://schemas.microsoft.com/office/2006/metadata/properties" ma:root="true" ma:fieldsID="44aa58698d9c2640f40ac997a20d96b1" ns3:_="" ns4:_="">
    <xsd:import namespace="c4615f05-adfd-4ecb-95cb-725e0d4a92a3"/>
    <xsd:import namespace="3973faef-1139-4994-bc15-c70209db9c1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615f05-adfd-4ecb-95cb-725e0d4a92a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73faef-1139-4994-bc15-c70209db9c1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4615f05-adfd-4ecb-95cb-725e0d4a92a3">
      <UserInfo>
        <DisplayName>Maria Rosales</DisplayName>
        <AccountId>33</AccountId>
        <AccountType/>
      </UserInfo>
      <UserInfo>
        <DisplayName>Jamie Rhee</DisplayName>
        <AccountId>82</AccountId>
        <AccountType/>
      </UserInfo>
      <UserInfo>
        <DisplayName>Andrew Velasquez</DisplayName>
        <AccountId>111</AccountId>
        <AccountType/>
      </UserInfo>
      <UserInfo>
        <DisplayName>Susan Kurland</DisplayName>
        <AccountId>23</AccountId>
        <AccountType/>
      </UserInfo>
      <UserInfo>
        <DisplayName>Kevin Bargnes</DisplayName>
        <AccountId>164</AccountId>
        <AccountType/>
      </UserInfo>
      <UserInfo>
        <DisplayName>Christine Carrino</DisplayName>
        <AccountId>10</AccountId>
        <AccountType/>
      </UserInfo>
      <UserInfo>
        <DisplayName>Robert Hoxie</DisplayName>
        <AccountId>60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DA0C89-C06E-4D84-B8A0-877B58459F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615f05-adfd-4ecb-95cb-725e0d4a92a3"/>
    <ds:schemaRef ds:uri="3973faef-1139-4994-bc15-c70209db9c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39E903-8E4F-431F-86D0-284C6DE55F2E}">
  <ds:schemaRefs>
    <ds:schemaRef ds:uri="c4615f05-adfd-4ecb-95cb-725e0d4a92a3"/>
    <ds:schemaRef ds:uri="http://schemas.openxmlformats.org/package/2006/metadata/core-properties"/>
    <ds:schemaRef ds:uri="http://schemas.microsoft.com/office/2006/documentManagement/types"/>
    <ds:schemaRef ds:uri="http://purl.org/dc/terms/"/>
    <ds:schemaRef ds:uri="http://purl.org/dc/elements/1.1/"/>
    <ds:schemaRef ds:uri="http://schemas.microsoft.com/office/infopath/2007/PartnerControls"/>
    <ds:schemaRef ds:uri="http://schemas.microsoft.com/office/2006/metadata/properties"/>
    <ds:schemaRef ds:uri="3973faef-1139-4994-bc15-c70209db9c10"/>
    <ds:schemaRef ds:uri="http://www.w3.org/XML/1998/namespace"/>
    <ds:schemaRef ds:uri="http://purl.org/dc/dcmitype/"/>
  </ds:schemaRefs>
</ds:datastoreItem>
</file>

<file path=customXml/itemProps3.xml><?xml version="1.0" encoding="utf-8"?>
<ds:datastoreItem xmlns:ds="http://schemas.openxmlformats.org/officeDocument/2006/customXml" ds:itemID="{E0208094-3FE9-43BA-B2D7-342B20FDAA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34570</TotalTime>
  <Words>1689</Words>
  <Application>Microsoft Office PowerPoint</Application>
  <PresentationFormat>On-screen Show (16:9)</PresentationFormat>
  <Paragraphs>268</Paragraphs>
  <Slides>26</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ADLaM Display</vt:lpstr>
      <vt:lpstr>Arial</vt:lpstr>
      <vt:lpstr>Arial Narrow</vt:lpstr>
      <vt:lpstr>Calibri</vt:lpstr>
      <vt:lpstr>Roboto Light</vt:lpstr>
      <vt:lpstr>Roboto Medium</vt:lpstr>
      <vt:lpstr>Segoe UI</vt:lpstr>
      <vt:lpstr>Symbol</vt:lpstr>
      <vt:lpstr>OHARE--MIDWAY</vt:lpstr>
      <vt:lpstr>1_OHARE--MIDWAY</vt:lpstr>
      <vt:lpstr>PowerPoint Presentation</vt:lpstr>
      <vt:lpstr>PowerPoint Presentation</vt:lpstr>
      <vt:lpstr>PowerPoint Presentation</vt:lpstr>
      <vt:lpstr>Construction Summit 2024</vt:lpstr>
      <vt:lpstr>CDA Overview –  Two Airports, One Department </vt:lpstr>
      <vt:lpstr>A year in review:  Unparalleled Service  and Connectivity</vt:lpstr>
      <vt:lpstr>PowerPoint Presentation</vt:lpstr>
      <vt:lpstr>PowerPoint Presentation</vt:lpstr>
      <vt:lpstr>PowerPoint Presentation</vt:lpstr>
      <vt:lpstr>TAP SUPPORTS the Long-Term Development of O’Hare’s Passenger Terminal Facilities</vt:lpstr>
      <vt:lpstr>The Terminal 3 Improvements Project  Received $90 Million in BIL ATP</vt:lpstr>
      <vt:lpstr>Terminal 5 Expansion </vt:lpstr>
      <vt:lpstr>Terminal 5 parking garage</vt:lpstr>
      <vt:lpstr>EAST AIRFIELD Taxiway IMPROVEMENT </vt:lpstr>
      <vt:lpstr>Taxiway S, s1, s2 and s3 rehabilitation </vt:lpstr>
      <vt:lpstr>The midway modernization program is complete </vt:lpstr>
      <vt:lpstr>CENTRAL TERMINAL PAD AND ASSOCIATED MODIFICATIONS</vt:lpstr>
      <vt:lpstr>AIRPORT MAINTENANCE COMPLEX (AMC) IMPROVEMENTS</vt:lpstr>
      <vt:lpstr>PowerPoint Presentation</vt:lpstr>
      <vt:lpstr>Airport Accessibility</vt:lpstr>
      <vt:lpstr>Engaging Chicago’s youth</vt:lpstr>
      <vt:lpstr>The CDA utilizes both federal and local inclusion Initiatives To achieve inclusion, diversity, and equity in government contracting </vt:lpstr>
      <vt:lpstr>CDA Procurement opportunities</vt:lpstr>
      <vt:lpstr>PowerPoint Presentation</vt:lpstr>
      <vt:lpstr>Visit Our Website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Piette</dc:creator>
  <cp:lastModifiedBy>Fabienne Elie</cp:lastModifiedBy>
  <cp:revision>274</cp:revision>
  <cp:lastPrinted>2023-04-17T14:53:14Z</cp:lastPrinted>
  <dcterms:created xsi:type="dcterms:W3CDTF">2016-07-25T20:47:18Z</dcterms:created>
  <dcterms:modified xsi:type="dcterms:W3CDTF">2024-03-06T21:48:44Z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0x010100649C03E86F67D24BBC478DAF87B276AF</vt:lpwstr>
  </property>
  <property fmtid="{D5CDD505-2E9C-101B-9397-08002B2CF9AE}" pid="3" name="MediaServiceImageTags">
    <vt:lpwstr/>
  </property>
</Properties>
</file>