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9"/>
  </p:notesMasterIdLst>
  <p:sldIdLst>
    <p:sldId id="257" r:id="rId2"/>
    <p:sldId id="263" r:id="rId3"/>
    <p:sldId id="258" r:id="rId4"/>
    <p:sldId id="259" r:id="rId5"/>
    <p:sldId id="276" r:id="rId6"/>
    <p:sldId id="277" r:id="rId7"/>
    <p:sldId id="278" r:id="rId8"/>
    <p:sldId id="307" r:id="rId9"/>
    <p:sldId id="294" r:id="rId10"/>
    <p:sldId id="280" r:id="rId11"/>
    <p:sldId id="299" r:id="rId12"/>
    <p:sldId id="279" r:id="rId13"/>
    <p:sldId id="287" r:id="rId14"/>
    <p:sldId id="283" r:id="rId15"/>
    <p:sldId id="288" r:id="rId16"/>
    <p:sldId id="285" r:id="rId17"/>
    <p:sldId id="301" r:id="rId18"/>
    <p:sldId id="289" r:id="rId19"/>
    <p:sldId id="300" r:id="rId20"/>
    <p:sldId id="295" r:id="rId21"/>
    <p:sldId id="296" r:id="rId22"/>
    <p:sldId id="302" r:id="rId23"/>
    <p:sldId id="297" r:id="rId24"/>
    <p:sldId id="298" r:id="rId25"/>
    <p:sldId id="308" r:id="rId26"/>
    <p:sldId id="260" r:id="rId27"/>
    <p:sldId id="26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3F44CC-FDC3-3324-C80D-6D956B7EF60A}" v="896" dt="2024-02-20T22:16:40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50" autoAdjust="0"/>
    <p:restoredTop sz="94660"/>
  </p:normalViewPr>
  <p:slideViewPr>
    <p:cSldViewPr snapToGrid="0">
      <p:cViewPr varScale="1">
        <p:scale>
          <a:sx n="96" d="100"/>
          <a:sy n="96" d="100"/>
        </p:scale>
        <p:origin x="312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960193-E9A0-47C7-A52A-42092D824DBE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55F423-FE2F-4B30-8B9F-53809B4E2CC9}">
      <dgm:prSet phldrT="[Text]"/>
      <dgm:spPr/>
      <dgm:t>
        <a:bodyPr/>
        <a:lstStyle/>
        <a:p>
          <a:r>
            <a:rPr lang="en-US" b="1" dirty="0"/>
            <a:t>M/W/</a:t>
          </a:r>
          <a:r>
            <a:rPr lang="en-US" b="1" dirty="0">
              <a:latin typeface="Arial"/>
            </a:rPr>
            <a:t>V/DBE</a:t>
          </a:r>
          <a:r>
            <a:rPr lang="en-US" b="1" dirty="0"/>
            <a:t> Direct Opportunities identified</a:t>
          </a:r>
        </a:p>
      </dgm:t>
    </dgm:pt>
    <dgm:pt modelId="{D742FE5F-FAC0-427C-BC75-C663A7935E7D}" type="parTrans" cxnId="{6CCEA1E2-4CDE-4656-B604-C29CE8CC5B12}">
      <dgm:prSet/>
      <dgm:spPr/>
      <dgm:t>
        <a:bodyPr/>
        <a:lstStyle/>
        <a:p>
          <a:endParaRPr lang="en-US"/>
        </a:p>
      </dgm:t>
    </dgm:pt>
    <dgm:pt modelId="{3F0E33FB-8047-4ACF-BBD5-33425DC772F8}" type="sibTrans" cxnId="{6CCEA1E2-4CDE-4656-B604-C29CE8CC5B12}">
      <dgm:prSet/>
      <dgm:spPr/>
      <dgm:t>
        <a:bodyPr/>
        <a:lstStyle/>
        <a:p>
          <a:endParaRPr lang="en-US"/>
        </a:p>
      </dgm:t>
    </dgm:pt>
    <dgm:pt modelId="{CBCD3617-875D-49BC-8562-CB9F0CB0A744}">
      <dgm:prSet phldrT="[Text]"/>
      <dgm:spPr/>
      <dgm:t>
        <a:bodyPr/>
        <a:lstStyle/>
        <a:p>
          <a:r>
            <a:rPr lang="en-US" b="1" dirty="0"/>
            <a:t>Contract Goals Inserted into each Specification</a:t>
          </a:r>
        </a:p>
      </dgm:t>
    </dgm:pt>
    <dgm:pt modelId="{3D44A9D0-6029-4C1F-9979-B3B6A20876BE}" type="parTrans" cxnId="{EC154069-D332-4257-AC85-739893D5F44C}">
      <dgm:prSet/>
      <dgm:spPr/>
      <dgm:t>
        <a:bodyPr/>
        <a:lstStyle/>
        <a:p>
          <a:endParaRPr lang="en-US"/>
        </a:p>
      </dgm:t>
    </dgm:pt>
    <dgm:pt modelId="{630BC27E-BF7D-497B-94FB-2A0F96285A77}" type="sibTrans" cxnId="{EC154069-D332-4257-AC85-739893D5F44C}">
      <dgm:prSet/>
      <dgm:spPr/>
      <dgm:t>
        <a:bodyPr/>
        <a:lstStyle/>
        <a:p>
          <a:endParaRPr lang="en-US"/>
        </a:p>
      </dgm:t>
    </dgm:pt>
    <dgm:pt modelId="{CD3FFCB6-C3F3-45BA-8A93-B76D6CD4DDB1}">
      <dgm:prSet phldrT="[Text]"/>
      <dgm:spPr/>
      <dgm:t>
        <a:bodyPr/>
        <a:lstStyle/>
        <a:p>
          <a:r>
            <a:rPr lang="en-US" b="1" dirty="0"/>
            <a:t>Percentages from 0% to 100%</a:t>
          </a:r>
        </a:p>
      </dgm:t>
    </dgm:pt>
    <dgm:pt modelId="{0E4BEAF3-3443-4774-9EC4-C717813AFFDA}" type="parTrans" cxnId="{E0E14CF6-9416-4FED-A62C-F50AE8C14B65}">
      <dgm:prSet/>
      <dgm:spPr/>
      <dgm:t>
        <a:bodyPr/>
        <a:lstStyle/>
        <a:p>
          <a:endParaRPr lang="en-US"/>
        </a:p>
      </dgm:t>
    </dgm:pt>
    <dgm:pt modelId="{89F6651F-4801-49D3-A6FA-D7041897358F}" type="sibTrans" cxnId="{E0E14CF6-9416-4FED-A62C-F50AE8C14B65}">
      <dgm:prSet/>
      <dgm:spPr/>
      <dgm:t>
        <a:bodyPr/>
        <a:lstStyle/>
        <a:p>
          <a:endParaRPr lang="en-US"/>
        </a:p>
      </dgm:t>
    </dgm:pt>
    <dgm:pt modelId="{5B4F90E0-EF67-4424-B2DD-9911502A12ED}" type="pres">
      <dgm:prSet presAssocID="{AE960193-E9A0-47C7-A52A-42092D824DB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5E135E5-28BF-4F8F-8654-1A4A8D102868}" type="pres">
      <dgm:prSet presAssocID="{A955F423-FE2F-4B30-8B9F-53809B4E2CC9}" presName="Accent1" presStyleCnt="0"/>
      <dgm:spPr/>
    </dgm:pt>
    <dgm:pt modelId="{247BE94E-F9AF-4580-ADCA-BA47E4A7DD1D}" type="pres">
      <dgm:prSet presAssocID="{A955F423-FE2F-4B30-8B9F-53809B4E2CC9}" presName="Accent" presStyleLbl="node1" presStyleIdx="0" presStyleCnt="3"/>
      <dgm:spPr/>
    </dgm:pt>
    <dgm:pt modelId="{9F199383-5548-4EF6-ACEA-12125E4BAFDA}" type="pres">
      <dgm:prSet presAssocID="{A955F423-FE2F-4B30-8B9F-53809B4E2C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6D0688BD-F2D6-4BA0-ADDC-1EF3F8979E77}" type="pres">
      <dgm:prSet presAssocID="{CBCD3617-875D-49BC-8562-CB9F0CB0A744}" presName="Accent2" presStyleCnt="0"/>
      <dgm:spPr/>
    </dgm:pt>
    <dgm:pt modelId="{6FE24EF8-62E3-4260-8830-0E35D08F2591}" type="pres">
      <dgm:prSet presAssocID="{CBCD3617-875D-49BC-8562-CB9F0CB0A744}" presName="Accent" presStyleLbl="node1" presStyleIdx="1" presStyleCnt="3"/>
      <dgm:spPr/>
    </dgm:pt>
    <dgm:pt modelId="{6ECDAC32-F013-4C6B-906D-82491108B376}" type="pres">
      <dgm:prSet presAssocID="{CBCD3617-875D-49BC-8562-CB9F0CB0A74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05C6C8A6-F05B-4003-BCDA-F6DEED04CB52}" type="pres">
      <dgm:prSet presAssocID="{CD3FFCB6-C3F3-45BA-8A93-B76D6CD4DDB1}" presName="Accent3" presStyleCnt="0"/>
      <dgm:spPr/>
    </dgm:pt>
    <dgm:pt modelId="{DCE94601-0248-4C40-B466-50E690A60C97}" type="pres">
      <dgm:prSet presAssocID="{CD3FFCB6-C3F3-45BA-8A93-B76D6CD4DDB1}" presName="Accent" presStyleLbl="node1" presStyleIdx="2" presStyleCnt="3"/>
      <dgm:spPr/>
    </dgm:pt>
    <dgm:pt modelId="{3C30E211-6DFF-4372-8FAC-FCED0A6AE1B3}" type="pres">
      <dgm:prSet presAssocID="{CD3FFCB6-C3F3-45BA-8A93-B76D6CD4DDB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EBE413F-D1BD-46D3-AC49-1D2233758DFA}" type="presOf" srcId="{CD3FFCB6-C3F3-45BA-8A93-B76D6CD4DDB1}" destId="{3C30E211-6DFF-4372-8FAC-FCED0A6AE1B3}" srcOrd="0" destOrd="0" presId="urn:microsoft.com/office/officeart/2009/layout/CircleArrowProcess"/>
    <dgm:cxn modelId="{D6EF0A47-5177-4BEB-9A40-3859AA92BF95}" type="presOf" srcId="{AE960193-E9A0-47C7-A52A-42092D824DBE}" destId="{5B4F90E0-EF67-4424-B2DD-9911502A12ED}" srcOrd="0" destOrd="0" presId="urn:microsoft.com/office/officeart/2009/layout/CircleArrowProcess"/>
    <dgm:cxn modelId="{EC154069-D332-4257-AC85-739893D5F44C}" srcId="{AE960193-E9A0-47C7-A52A-42092D824DBE}" destId="{CBCD3617-875D-49BC-8562-CB9F0CB0A744}" srcOrd="1" destOrd="0" parTransId="{3D44A9D0-6029-4C1F-9979-B3B6A20876BE}" sibTransId="{630BC27E-BF7D-497B-94FB-2A0F96285A77}"/>
    <dgm:cxn modelId="{C4B6D04C-CC47-4B87-8501-60CA8B58CBD0}" type="presOf" srcId="{A955F423-FE2F-4B30-8B9F-53809B4E2CC9}" destId="{9F199383-5548-4EF6-ACEA-12125E4BAFDA}" srcOrd="0" destOrd="0" presId="urn:microsoft.com/office/officeart/2009/layout/CircleArrowProcess"/>
    <dgm:cxn modelId="{6CCEA1E2-4CDE-4656-B604-C29CE8CC5B12}" srcId="{AE960193-E9A0-47C7-A52A-42092D824DBE}" destId="{A955F423-FE2F-4B30-8B9F-53809B4E2CC9}" srcOrd="0" destOrd="0" parTransId="{D742FE5F-FAC0-427C-BC75-C663A7935E7D}" sibTransId="{3F0E33FB-8047-4ACF-BBD5-33425DC772F8}"/>
    <dgm:cxn modelId="{FEF358F2-D72F-4A6A-82D5-A9DBFCCDB782}" type="presOf" srcId="{CBCD3617-875D-49BC-8562-CB9F0CB0A744}" destId="{6ECDAC32-F013-4C6B-906D-82491108B376}" srcOrd="0" destOrd="0" presId="urn:microsoft.com/office/officeart/2009/layout/CircleArrowProcess"/>
    <dgm:cxn modelId="{E0E14CF6-9416-4FED-A62C-F50AE8C14B65}" srcId="{AE960193-E9A0-47C7-A52A-42092D824DBE}" destId="{CD3FFCB6-C3F3-45BA-8A93-B76D6CD4DDB1}" srcOrd="2" destOrd="0" parTransId="{0E4BEAF3-3443-4774-9EC4-C717813AFFDA}" sibTransId="{89F6651F-4801-49D3-A6FA-D7041897358F}"/>
    <dgm:cxn modelId="{D6D5368D-BB21-4EC2-A31C-227194B694F8}" type="presParOf" srcId="{5B4F90E0-EF67-4424-B2DD-9911502A12ED}" destId="{65E135E5-28BF-4F8F-8654-1A4A8D102868}" srcOrd="0" destOrd="0" presId="urn:microsoft.com/office/officeart/2009/layout/CircleArrowProcess"/>
    <dgm:cxn modelId="{82F6FC36-7114-45DE-8555-34857E6C09A3}" type="presParOf" srcId="{65E135E5-28BF-4F8F-8654-1A4A8D102868}" destId="{247BE94E-F9AF-4580-ADCA-BA47E4A7DD1D}" srcOrd="0" destOrd="0" presId="urn:microsoft.com/office/officeart/2009/layout/CircleArrowProcess"/>
    <dgm:cxn modelId="{23DAEDD3-DFFD-4C63-BBEF-3F5A4807DD8B}" type="presParOf" srcId="{5B4F90E0-EF67-4424-B2DD-9911502A12ED}" destId="{9F199383-5548-4EF6-ACEA-12125E4BAFDA}" srcOrd="1" destOrd="0" presId="urn:microsoft.com/office/officeart/2009/layout/CircleArrowProcess"/>
    <dgm:cxn modelId="{873D250B-92E9-498A-9456-AFF6DB67C87F}" type="presParOf" srcId="{5B4F90E0-EF67-4424-B2DD-9911502A12ED}" destId="{6D0688BD-F2D6-4BA0-ADDC-1EF3F8979E77}" srcOrd="2" destOrd="0" presId="urn:microsoft.com/office/officeart/2009/layout/CircleArrowProcess"/>
    <dgm:cxn modelId="{1152A9F1-3AF3-46C1-B12D-D37D0270E4FE}" type="presParOf" srcId="{6D0688BD-F2D6-4BA0-ADDC-1EF3F8979E77}" destId="{6FE24EF8-62E3-4260-8830-0E35D08F2591}" srcOrd="0" destOrd="0" presId="urn:microsoft.com/office/officeart/2009/layout/CircleArrowProcess"/>
    <dgm:cxn modelId="{37A2D9DE-00B8-48C9-92A3-212033ABE22D}" type="presParOf" srcId="{5B4F90E0-EF67-4424-B2DD-9911502A12ED}" destId="{6ECDAC32-F013-4C6B-906D-82491108B376}" srcOrd="3" destOrd="0" presId="urn:microsoft.com/office/officeart/2009/layout/CircleArrowProcess"/>
    <dgm:cxn modelId="{9C18B97E-ADC6-4BF9-8635-422083C3D650}" type="presParOf" srcId="{5B4F90E0-EF67-4424-B2DD-9911502A12ED}" destId="{05C6C8A6-F05B-4003-BCDA-F6DEED04CB52}" srcOrd="4" destOrd="0" presId="urn:microsoft.com/office/officeart/2009/layout/CircleArrowProcess"/>
    <dgm:cxn modelId="{B23D1435-E5ED-4DD0-9E77-85A7642099B3}" type="presParOf" srcId="{05C6C8A6-F05B-4003-BCDA-F6DEED04CB52}" destId="{DCE94601-0248-4C40-B466-50E690A60C97}" srcOrd="0" destOrd="0" presId="urn:microsoft.com/office/officeart/2009/layout/CircleArrowProcess"/>
    <dgm:cxn modelId="{3705FA55-B096-48D5-B0E4-A7B3877DD6DF}" type="presParOf" srcId="{5B4F90E0-EF67-4424-B2DD-9911502A12ED}" destId="{3C30E211-6DFF-4372-8FAC-FCED0A6AE1B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EF3710-171B-4F7E-BA06-4241D750702D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D24B88-5B42-41FE-AD9E-E18668EAE325}">
      <dgm:prSet phldrT="[Text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Attend Pre-Construction Meetings</a:t>
          </a:r>
        </a:p>
      </dgm:t>
    </dgm:pt>
    <dgm:pt modelId="{248AAA96-B204-45CF-83C0-744AC56C4083}" type="parTrans" cxnId="{D2265CA6-E2D7-48C8-9C50-3EF493093050}">
      <dgm:prSet/>
      <dgm:spPr/>
      <dgm:t>
        <a:bodyPr/>
        <a:lstStyle/>
        <a:p>
          <a:endParaRPr lang="en-US"/>
        </a:p>
      </dgm:t>
    </dgm:pt>
    <dgm:pt modelId="{9A1134AA-1C4B-44E4-92CC-374BBFA73308}" type="sibTrans" cxnId="{D2265CA6-E2D7-48C8-9C50-3EF493093050}">
      <dgm:prSet/>
      <dgm:spPr/>
      <dgm:t>
        <a:bodyPr/>
        <a:lstStyle/>
        <a:p>
          <a:endParaRPr lang="en-US"/>
        </a:p>
      </dgm:t>
    </dgm:pt>
    <dgm:pt modelId="{9C4B233A-6DBC-4430-89B5-AEE3293550B4}">
      <dgm:prSet phldrT="[Text]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Prepare</a:t>
          </a:r>
        </a:p>
        <a:p>
          <a:r>
            <a:rPr lang="en-US" b="1" dirty="0">
              <a:solidFill>
                <a:schemeClr val="bg1"/>
              </a:solidFill>
            </a:rPr>
            <a:t>Weekly Work Schedule</a:t>
          </a:r>
        </a:p>
      </dgm:t>
    </dgm:pt>
    <dgm:pt modelId="{2BCC8090-4150-4BD6-89E8-7B13B3A74877}" type="parTrans" cxnId="{42933549-3EBC-40C6-BEC0-553ED6CD6F46}">
      <dgm:prSet/>
      <dgm:spPr/>
      <dgm:t>
        <a:bodyPr/>
        <a:lstStyle/>
        <a:p>
          <a:endParaRPr lang="en-US"/>
        </a:p>
      </dgm:t>
    </dgm:pt>
    <dgm:pt modelId="{3E78CE5A-D41F-477F-A9F9-26FE5942E30E}" type="sibTrans" cxnId="{42933549-3EBC-40C6-BEC0-553ED6CD6F46}">
      <dgm:prSet/>
      <dgm:spPr/>
      <dgm:t>
        <a:bodyPr/>
        <a:lstStyle/>
        <a:p>
          <a:endParaRPr lang="en-US"/>
        </a:p>
      </dgm:t>
    </dgm:pt>
    <dgm:pt modelId="{F8C20D51-A302-4EAB-881A-AC4A0984E6AA}">
      <dgm:prSet phldrT="[Text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Review Award Criteria Determination</a:t>
          </a:r>
        </a:p>
      </dgm:t>
    </dgm:pt>
    <dgm:pt modelId="{B953F277-BBAE-47D1-B913-D770B33841EA}" type="parTrans" cxnId="{52446CAF-7567-4084-8804-47072FED4389}">
      <dgm:prSet/>
      <dgm:spPr/>
      <dgm:t>
        <a:bodyPr/>
        <a:lstStyle/>
        <a:p>
          <a:endParaRPr lang="en-US"/>
        </a:p>
      </dgm:t>
    </dgm:pt>
    <dgm:pt modelId="{5368BE00-7F85-4F1C-AC2C-95CC03B93E02}" type="sibTrans" cxnId="{52446CAF-7567-4084-8804-47072FED4389}">
      <dgm:prSet/>
      <dgm:spPr/>
      <dgm:t>
        <a:bodyPr/>
        <a:lstStyle/>
        <a:p>
          <a:endParaRPr lang="en-US"/>
        </a:p>
      </dgm:t>
    </dgm:pt>
    <dgm:pt modelId="{18773FF0-DC45-4541-B19A-12FA29751004}">
      <dgm:prSet phldrT="[Text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Attend Progress Meetings</a:t>
          </a:r>
        </a:p>
      </dgm:t>
    </dgm:pt>
    <dgm:pt modelId="{0E5420E2-9315-4598-9BBB-A5382FC7104C}" type="parTrans" cxnId="{9351858E-C581-48EB-909D-2E49F064A37E}">
      <dgm:prSet/>
      <dgm:spPr/>
      <dgm:t>
        <a:bodyPr/>
        <a:lstStyle/>
        <a:p>
          <a:endParaRPr lang="en-US"/>
        </a:p>
      </dgm:t>
    </dgm:pt>
    <dgm:pt modelId="{21EA2EE8-B96A-41D4-9095-88D07FCF9540}" type="sibTrans" cxnId="{9351858E-C581-48EB-909D-2E49F064A37E}">
      <dgm:prSet/>
      <dgm:spPr/>
      <dgm:t>
        <a:bodyPr/>
        <a:lstStyle/>
        <a:p>
          <a:endParaRPr lang="en-US"/>
        </a:p>
      </dgm:t>
    </dgm:pt>
    <dgm:pt modelId="{E54A2B79-14A6-4EA5-ABAD-17BC01EBCE1E}" type="pres">
      <dgm:prSet presAssocID="{9EEF3710-171B-4F7E-BA06-4241D750702D}" presName="Name0" presStyleCnt="0">
        <dgm:presLayoutVars>
          <dgm:dir/>
          <dgm:resizeHandles val="exact"/>
        </dgm:presLayoutVars>
      </dgm:prSet>
      <dgm:spPr/>
    </dgm:pt>
    <dgm:pt modelId="{5076F40D-DECE-4319-AB61-D6F52A417801}" type="pres">
      <dgm:prSet presAssocID="{5DD24B88-5B42-41FE-AD9E-E18668EAE325}" presName="Name5" presStyleLbl="vennNode1" presStyleIdx="0" presStyleCnt="4">
        <dgm:presLayoutVars>
          <dgm:bulletEnabled val="1"/>
        </dgm:presLayoutVars>
      </dgm:prSet>
      <dgm:spPr/>
    </dgm:pt>
    <dgm:pt modelId="{463AFA9F-12E7-467E-966C-42E2BB5FEE92}" type="pres">
      <dgm:prSet presAssocID="{9A1134AA-1C4B-44E4-92CC-374BBFA73308}" presName="space" presStyleCnt="0"/>
      <dgm:spPr/>
    </dgm:pt>
    <dgm:pt modelId="{5CA0EA12-2941-4E8B-B7B6-0B012E830BBF}" type="pres">
      <dgm:prSet presAssocID="{9C4B233A-6DBC-4430-89B5-AEE3293550B4}" presName="Name5" presStyleLbl="vennNode1" presStyleIdx="1" presStyleCnt="4">
        <dgm:presLayoutVars>
          <dgm:bulletEnabled val="1"/>
        </dgm:presLayoutVars>
      </dgm:prSet>
      <dgm:spPr/>
    </dgm:pt>
    <dgm:pt modelId="{ABF08B52-9BB5-4D0D-9FCF-6F07B0CBD5D1}" type="pres">
      <dgm:prSet presAssocID="{3E78CE5A-D41F-477F-A9F9-26FE5942E30E}" presName="space" presStyleCnt="0"/>
      <dgm:spPr/>
    </dgm:pt>
    <dgm:pt modelId="{5A754FE6-2910-4FD8-BBA2-730B47ED78E4}" type="pres">
      <dgm:prSet presAssocID="{F8C20D51-A302-4EAB-881A-AC4A0984E6AA}" presName="Name5" presStyleLbl="vennNode1" presStyleIdx="2" presStyleCnt="4">
        <dgm:presLayoutVars>
          <dgm:bulletEnabled val="1"/>
        </dgm:presLayoutVars>
      </dgm:prSet>
      <dgm:spPr/>
    </dgm:pt>
    <dgm:pt modelId="{79B9F955-1DCD-47DE-85BE-6DB8CC031B82}" type="pres">
      <dgm:prSet presAssocID="{5368BE00-7F85-4F1C-AC2C-95CC03B93E02}" presName="space" presStyleCnt="0"/>
      <dgm:spPr/>
    </dgm:pt>
    <dgm:pt modelId="{8A89814C-3876-4C2D-B704-18C7517B4D25}" type="pres">
      <dgm:prSet presAssocID="{18773FF0-DC45-4541-B19A-12FA29751004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4AF73347-5263-49D3-8793-2D6B64C09DB7}" type="presOf" srcId="{5DD24B88-5B42-41FE-AD9E-E18668EAE325}" destId="{5076F40D-DECE-4319-AB61-D6F52A417801}" srcOrd="0" destOrd="0" presId="urn:microsoft.com/office/officeart/2005/8/layout/venn3"/>
    <dgm:cxn modelId="{42933549-3EBC-40C6-BEC0-553ED6CD6F46}" srcId="{9EEF3710-171B-4F7E-BA06-4241D750702D}" destId="{9C4B233A-6DBC-4430-89B5-AEE3293550B4}" srcOrd="1" destOrd="0" parTransId="{2BCC8090-4150-4BD6-89E8-7B13B3A74877}" sibTransId="{3E78CE5A-D41F-477F-A9F9-26FE5942E30E}"/>
    <dgm:cxn modelId="{3439DA58-CCF7-4A3D-BB87-D6723F06E956}" type="presOf" srcId="{F8C20D51-A302-4EAB-881A-AC4A0984E6AA}" destId="{5A754FE6-2910-4FD8-BBA2-730B47ED78E4}" srcOrd="0" destOrd="0" presId="urn:microsoft.com/office/officeart/2005/8/layout/venn3"/>
    <dgm:cxn modelId="{4CAD5E80-768F-4E10-B6F4-B599F24914AD}" type="presOf" srcId="{9EEF3710-171B-4F7E-BA06-4241D750702D}" destId="{E54A2B79-14A6-4EA5-ABAD-17BC01EBCE1E}" srcOrd="0" destOrd="0" presId="urn:microsoft.com/office/officeart/2005/8/layout/venn3"/>
    <dgm:cxn modelId="{9351858E-C581-48EB-909D-2E49F064A37E}" srcId="{9EEF3710-171B-4F7E-BA06-4241D750702D}" destId="{18773FF0-DC45-4541-B19A-12FA29751004}" srcOrd="3" destOrd="0" parTransId="{0E5420E2-9315-4598-9BBB-A5382FC7104C}" sibTransId="{21EA2EE8-B96A-41D4-9095-88D07FCF9540}"/>
    <dgm:cxn modelId="{D2265CA6-E2D7-48C8-9C50-3EF493093050}" srcId="{9EEF3710-171B-4F7E-BA06-4241D750702D}" destId="{5DD24B88-5B42-41FE-AD9E-E18668EAE325}" srcOrd="0" destOrd="0" parTransId="{248AAA96-B204-45CF-83C0-744AC56C4083}" sibTransId="{9A1134AA-1C4B-44E4-92CC-374BBFA73308}"/>
    <dgm:cxn modelId="{52446CAF-7567-4084-8804-47072FED4389}" srcId="{9EEF3710-171B-4F7E-BA06-4241D750702D}" destId="{F8C20D51-A302-4EAB-881A-AC4A0984E6AA}" srcOrd="2" destOrd="0" parTransId="{B953F277-BBAE-47D1-B913-D770B33841EA}" sibTransId="{5368BE00-7F85-4F1C-AC2C-95CC03B93E02}"/>
    <dgm:cxn modelId="{441A00CE-0909-434E-9FF3-01FE4A245950}" type="presOf" srcId="{9C4B233A-6DBC-4430-89B5-AEE3293550B4}" destId="{5CA0EA12-2941-4E8B-B7B6-0B012E830BBF}" srcOrd="0" destOrd="0" presId="urn:microsoft.com/office/officeart/2005/8/layout/venn3"/>
    <dgm:cxn modelId="{F43CA2D3-CCF7-46D9-9257-637A7F11BC40}" type="presOf" srcId="{18773FF0-DC45-4541-B19A-12FA29751004}" destId="{8A89814C-3876-4C2D-B704-18C7517B4D25}" srcOrd="0" destOrd="0" presId="urn:microsoft.com/office/officeart/2005/8/layout/venn3"/>
    <dgm:cxn modelId="{71DDCB32-0E7B-4C38-A458-2BF36450297D}" type="presParOf" srcId="{E54A2B79-14A6-4EA5-ABAD-17BC01EBCE1E}" destId="{5076F40D-DECE-4319-AB61-D6F52A417801}" srcOrd="0" destOrd="0" presId="urn:microsoft.com/office/officeart/2005/8/layout/venn3"/>
    <dgm:cxn modelId="{B2F8A0E7-0E08-410B-97DE-3BC107EC5248}" type="presParOf" srcId="{E54A2B79-14A6-4EA5-ABAD-17BC01EBCE1E}" destId="{463AFA9F-12E7-467E-966C-42E2BB5FEE92}" srcOrd="1" destOrd="0" presId="urn:microsoft.com/office/officeart/2005/8/layout/venn3"/>
    <dgm:cxn modelId="{EB89BADF-72B0-460E-A0CC-7B9AB130876C}" type="presParOf" srcId="{E54A2B79-14A6-4EA5-ABAD-17BC01EBCE1E}" destId="{5CA0EA12-2941-4E8B-B7B6-0B012E830BBF}" srcOrd="2" destOrd="0" presId="urn:microsoft.com/office/officeart/2005/8/layout/venn3"/>
    <dgm:cxn modelId="{3288C7F6-CEB9-4789-A620-9D9BB4BA6F4F}" type="presParOf" srcId="{E54A2B79-14A6-4EA5-ABAD-17BC01EBCE1E}" destId="{ABF08B52-9BB5-4D0D-9FCF-6F07B0CBD5D1}" srcOrd="3" destOrd="0" presId="urn:microsoft.com/office/officeart/2005/8/layout/venn3"/>
    <dgm:cxn modelId="{442F3193-4521-47E9-B6B8-9A095ED8E6EE}" type="presParOf" srcId="{E54A2B79-14A6-4EA5-ABAD-17BC01EBCE1E}" destId="{5A754FE6-2910-4FD8-BBA2-730B47ED78E4}" srcOrd="4" destOrd="0" presId="urn:microsoft.com/office/officeart/2005/8/layout/venn3"/>
    <dgm:cxn modelId="{14B9A890-ABE6-43FB-AC26-762BA4DF5937}" type="presParOf" srcId="{E54A2B79-14A6-4EA5-ABAD-17BC01EBCE1E}" destId="{79B9F955-1DCD-47DE-85BE-6DB8CC031B82}" srcOrd="5" destOrd="0" presId="urn:microsoft.com/office/officeart/2005/8/layout/venn3"/>
    <dgm:cxn modelId="{DBD02FDE-A3A3-40CD-9470-1E8B21EC4F72}" type="presParOf" srcId="{E54A2B79-14A6-4EA5-ABAD-17BC01EBCE1E}" destId="{8A89814C-3876-4C2D-B704-18C7517B4D2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7FF2EB5-A8BC-4D44-BFA2-C113CCB8656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1238266-383C-4086-99E3-BA2C12D3E0CB}">
      <dgm:prSet phldrT="[Text]"/>
      <dgm:spPr>
        <a:solidFill>
          <a:schemeClr val="accent1"/>
        </a:solidFill>
      </dgm:spPr>
      <dgm:t>
        <a:bodyPr anchor="t"/>
        <a:lstStyle/>
        <a:p>
          <a:pPr algn="ctr"/>
          <a:r>
            <a:rPr lang="en-US" b="1" u="none" dirty="0">
              <a:solidFill>
                <a:schemeClr val="tx2"/>
              </a:solidFill>
            </a:rPr>
            <a:t>Pre-Construction Meetings</a:t>
          </a:r>
        </a:p>
        <a:p>
          <a:pPr algn="l"/>
          <a:r>
            <a:rPr lang="en-US" b="0" dirty="0">
              <a:solidFill>
                <a:schemeClr val="tx2"/>
              </a:solidFill>
            </a:rPr>
            <a:t>- Meet RE’s, PM’s and Construction Managers </a:t>
          </a:r>
        </a:p>
        <a:p>
          <a:pPr algn="l"/>
          <a:r>
            <a:rPr lang="en-US" b="0" dirty="0">
              <a:solidFill>
                <a:schemeClr val="tx2"/>
              </a:solidFill>
            </a:rPr>
            <a:t>- Review Contract Goals</a:t>
          </a:r>
        </a:p>
        <a:p>
          <a:pPr algn="l"/>
          <a:r>
            <a:rPr lang="en-US" b="0" dirty="0">
              <a:solidFill>
                <a:schemeClr val="tx2"/>
              </a:solidFill>
            </a:rPr>
            <a:t>- Review Scope of Work</a:t>
          </a:r>
        </a:p>
      </dgm:t>
    </dgm:pt>
    <dgm:pt modelId="{C9DE1D1D-9EEA-417E-A4D8-63B5C62860E9}" type="parTrans" cxnId="{3E3DB86E-3F6B-457F-9E7B-3DF578A18612}">
      <dgm:prSet/>
      <dgm:spPr/>
      <dgm:t>
        <a:bodyPr/>
        <a:lstStyle/>
        <a:p>
          <a:endParaRPr lang="en-US"/>
        </a:p>
      </dgm:t>
    </dgm:pt>
    <dgm:pt modelId="{39E26EBF-62C9-476F-9951-7BD23D8A6D17}" type="sibTrans" cxnId="{3E3DB86E-3F6B-457F-9E7B-3DF578A18612}">
      <dgm:prSet/>
      <dgm:spPr/>
      <dgm:t>
        <a:bodyPr/>
        <a:lstStyle/>
        <a:p>
          <a:endParaRPr lang="en-US"/>
        </a:p>
      </dgm:t>
    </dgm:pt>
    <dgm:pt modelId="{C3B1E3C7-47EE-451D-8906-B01C173FE259}">
      <dgm:prSet phldrT="[Text]"/>
      <dgm:spPr/>
      <dgm:t>
        <a:bodyPr anchor="t"/>
        <a:lstStyle/>
        <a:p>
          <a:pPr algn="ctr"/>
          <a:r>
            <a:rPr lang="en-US" b="1" dirty="0"/>
            <a:t>Prepare Weekly Work </a:t>
          </a:r>
          <a:r>
            <a:rPr lang="en-US" b="1" u="none" dirty="0"/>
            <a:t>Schedules</a:t>
          </a:r>
        </a:p>
        <a:p>
          <a:pPr algn="l"/>
          <a:r>
            <a:rPr lang="en-US" b="0" dirty="0"/>
            <a:t>- Perform Announced and Unannounced Site Visits</a:t>
          </a:r>
        </a:p>
        <a:p>
          <a:pPr algn="l"/>
          <a:r>
            <a:rPr lang="en-US" b="0" dirty="0"/>
            <a:t>- Based on Contractors performing onsite, how site progresses and Compliance request </a:t>
          </a:r>
        </a:p>
      </dgm:t>
    </dgm:pt>
    <dgm:pt modelId="{1EDE6118-E902-45D8-A7A9-16638D05B60A}" type="parTrans" cxnId="{FC202D32-CA12-46B3-91F3-61F25EBBCAD7}">
      <dgm:prSet/>
      <dgm:spPr/>
      <dgm:t>
        <a:bodyPr/>
        <a:lstStyle/>
        <a:p>
          <a:endParaRPr lang="en-US"/>
        </a:p>
      </dgm:t>
    </dgm:pt>
    <dgm:pt modelId="{F204CA07-3912-4406-9A0B-4E92C3FD9D54}" type="sibTrans" cxnId="{FC202D32-CA12-46B3-91F3-61F25EBBCAD7}">
      <dgm:prSet/>
      <dgm:spPr/>
      <dgm:t>
        <a:bodyPr/>
        <a:lstStyle/>
        <a:p>
          <a:endParaRPr lang="en-US"/>
        </a:p>
      </dgm:t>
    </dgm:pt>
    <dgm:pt modelId="{62D67B14-E412-4BE7-BF16-B56B533BCE73}">
      <dgm:prSet phldrT="[Text]"/>
      <dgm:spPr/>
      <dgm:t>
        <a:bodyPr/>
        <a:lstStyle/>
        <a:p>
          <a:pPr algn="ctr"/>
          <a:r>
            <a:rPr lang="en-US" b="1" dirty="0"/>
            <a:t>Review Award Criteria</a:t>
          </a:r>
        </a:p>
        <a:p>
          <a:pPr algn="l"/>
          <a:r>
            <a:rPr lang="en-US" b="0" dirty="0"/>
            <a:t>- Familiarize self with Contract Goals</a:t>
          </a:r>
        </a:p>
        <a:p>
          <a:pPr algn="l"/>
          <a:r>
            <a:rPr lang="en-US" b="0" dirty="0"/>
            <a:t>- Review the Schedule D and Schedule C’s</a:t>
          </a:r>
        </a:p>
        <a:p>
          <a:pPr algn="l"/>
          <a:r>
            <a:rPr lang="en-US" b="0" dirty="0"/>
            <a:t>- Identify data to collect (CRO/EEO Goals)</a:t>
          </a:r>
        </a:p>
        <a:p>
          <a:pPr algn="l"/>
          <a:r>
            <a:rPr lang="en-US" b="0" dirty="0"/>
            <a:t>- CUF Reviews based on Contractors Observed</a:t>
          </a:r>
        </a:p>
      </dgm:t>
    </dgm:pt>
    <dgm:pt modelId="{3134F371-EF36-41F9-8202-A3CB5D289A46}" type="parTrans" cxnId="{952C9469-F12A-479C-9BCD-E57148D80599}">
      <dgm:prSet/>
      <dgm:spPr/>
      <dgm:t>
        <a:bodyPr/>
        <a:lstStyle/>
        <a:p>
          <a:endParaRPr lang="en-US"/>
        </a:p>
      </dgm:t>
    </dgm:pt>
    <dgm:pt modelId="{6DBFA7F9-8AFB-41AC-94A3-3591F50DCDFD}" type="sibTrans" cxnId="{952C9469-F12A-479C-9BCD-E57148D80599}">
      <dgm:prSet/>
      <dgm:spPr/>
      <dgm:t>
        <a:bodyPr/>
        <a:lstStyle/>
        <a:p>
          <a:endParaRPr lang="en-US"/>
        </a:p>
      </dgm:t>
    </dgm:pt>
    <dgm:pt modelId="{1820A509-606A-4D25-992C-99E0F1190022}" type="pres">
      <dgm:prSet presAssocID="{27FF2EB5-A8BC-4D44-BFA2-C113CCB8656E}" presName="Name0" presStyleCnt="0">
        <dgm:presLayoutVars>
          <dgm:dir/>
          <dgm:resizeHandles val="exact"/>
        </dgm:presLayoutVars>
      </dgm:prSet>
      <dgm:spPr/>
    </dgm:pt>
    <dgm:pt modelId="{B5EB0DB9-4496-4BCD-BBBB-014F61C3B510}" type="pres">
      <dgm:prSet presAssocID="{D1238266-383C-4086-99E3-BA2C12D3E0CB}" presName="node" presStyleLbl="node1" presStyleIdx="0" presStyleCnt="3" custLinFactX="-50019" custLinFactNeighborX="-100000" custLinFactNeighborY="14972">
        <dgm:presLayoutVars>
          <dgm:bulletEnabled val="1"/>
        </dgm:presLayoutVars>
      </dgm:prSet>
      <dgm:spPr/>
    </dgm:pt>
    <dgm:pt modelId="{C41B49B1-2669-4B7C-8D6C-5BF735F09824}" type="pres">
      <dgm:prSet presAssocID="{39E26EBF-62C9-476F-9951-7BD23D8A6D17}" presName="sibTrans" presStyleLbl="sibTrans2D1" presStyleIdx="0" presStyleCnt="2"/>
      <dgm:spPr/>
    </dgm:pt>
    <dgm:pt modelId="{8463CCB9-6261-42C9-A780-49DBAB471168}" type="pres">
      <dgm:prSet presAssocID="{39E26EBF-62C9-476F-9951-7BD23D8A6D17}" presName="connectorText" presStyleLbl="sibTrans2D1" presStyleIdx="0" presStyleCnt="2"/>
      <dgm:spPr/>
    </dgm:pt>
    <dgm:pt modelId="{B870D5D1-EEC9-48F7-A706-7CDAFCDED71D}" type="pres">
      <dgm:prSet presAssocID="{C3B1E3C7-47EE-451D-8906-B01C173FE259}" presName="node" presStyleLbl="node1" presStyleIdx="1" presStyleCnt="3" custLinFactNeighborX="-41377" custLinFactNeighborY="11409">
        <dgm:presLayoutVars>
          <dgm:bulletEnabled val="1"/>
        </dgm:presLayoutVars>
      </dgm:prSet>
      <dgm:spPr/>
    </dgm:pt>
    <dgm:pt modelId="{B741A4B7-294D-4F97-9C48-BA5E4C9141B1}" type="pres">
      <dgm:prSet presAssocID="{F204CA07-3912-4406-9A0B-4E92C3FD9D54}" presName="sibTrans" presStyleLbl="sibTrans2D1" presStyleIdx="1" presStyleCnt="2" custLinFactNeighborX="-44201" custLinFactNeighborY="972"/>
      <dgm:spPr/>
    </dgm:pt>
    <dgm:pt modelId="{393EA9B5-AF1A-44DF-89A7-1742090D001D}" type="pres">
      <dgm:prSet presAssocID="{F204CA07-3912-4406-9A0B-4E92C3FD9D54}" presName="connectorText" presStyleLbl="sibTrans2D1" presStyleIdx="1" presStyleCnt="2"/>
      <dgm:spPr/>
    </dgm:pt>
    <dgm:pt modelId="{BB19FFAE-6D87-4228-AF38-DFE96A62DF28}" type="pres">
      <dgm:prSet presAssocID="{62D67B14-E412-4BE7-BF16-B56B533BCE73}" presName="node" presStyleLbl="node1" presStyleIdx="2" presStyleCnt="3" custLinFactX="-2087" custLinFactNeighborX="-100000" custLinFactNeighborY="11704">
        <dgm:presLayoutVars>
          <dgm:bulletEnabled val="1"/>
        </dgm:presLayoutVars>
      </dgm:prSet>
      <dgm:spPr/>
    </dgm:pt>
  </dgm:ptLst>
  <dgm:cxnLst>
    <dgm:cxn modelId="{C5D11009-EAA8-4360-AF8C-8FB4BCB1CE24}" type="presOf" srcId="{F204CA07-3912-4406-9A0B-4E92C3FD9D54}" destId="{393EA9B5-AF1A-44DF-89A7-1742090D001D}" srcOrd="1" destOrd="0" presId="urn:microsoft.com/office/officeart/2005/8/layout/process1"/>
    <dgm:cxn modelId="{FC202D32-CA12-46B3-91F3-61F25EBBCAD7}" srcId="{27FF2EB5-A8BC-4D44-BFA2-C113CCB8656E}" destId="{C3B1E3C7-47EE-451D-8906-B01C173FE259}" srcOrd="1" destOrd="0" parTransId="{1EDE6118-E902-45D8-A7A9-16638D05B60A}" sibTransId="{F204CA07-3912-4406-9A0B-4E92C3FD9D54}"/>
    <dgm:cxn modelId="{324F145C-61D1-473E-AB0D-C6EF722D8C81}" type="presOf" srcId="{39E26EBF-62C9-476F-9951-7BD23D8A6D17}" destId="{C41B49B1-2669-4B7C-8D6C-5BF735F09824}" srcOrd="0" destOrd="0" presId="urn:microsoft.com/office/officeart/2005/8/layout/process1"/>
    <dgm:cxn modelId="{952C9469-F12A-479C-9BCD-E57148D80599}" srcId="{27FF2EB5-A8BC-4D44-BFA2-C113CCB8656E}" destId="{62D67B14-E412-4BE7-BF16-B56B533BCE73}" srcOrd="2" destOrd="0" parTransId="{3134F371-EF36-41F9-8202-A3CB5D289A46}" sibTransId="{6DBFA7F9-8AFB-41AC-94A3-3591F50DCDFD}"/>
    <dgm:cxn modelId="{3E3DB86E-3F6B-457F-9E7B-3DF578A18612}" srcId="{27FF2EB5-A8BC-4D44-BFA2-C113CCB8656E}" destId="{D1238266-383C-4086-99E3-BA2C12D3E0CB}" srcOrd="0" destOrd="0" parTransId="{C9DE1D1D-9EEA-417E-A4D8-63B5C62860E9}" sibTransId="{39E26EBF-62C9-476F-9951-7BD23D8A6D17}"/>
    <dgm:cxn modelId="{70DCAC81-13F0-4182-B484-B15734376C1E}" type="presOf" srcId="{27FF2EB5-A8BC-4D44-BFA2-C113CCB8656E}" destId="{1820A509-606A-4D25-992C-99E0F1190022}" srcOrd="0" destOrd="0" presId="urn:microsoft.com/office/officeart/2005/8/layout/process1"/>
    <dgm:cxn modelId="{96873092-B5FE-4755-93D0-4C8FEDBBFB5E}" type="presOf" srcId="{F204CA07-3912-4406-9A0B-4E92C3FD9D54}" destId="{B741A4B7-294D-4F97-9C48-BA5E4C9141B1}" srcOrd="0" destOrd="0" presId="urn:microsoft.com/office/officeart/2005/8/layout/process1"/>
    <dgm:cxn modelId="{141852A8-20AA-4D89-8206-7C2504D67660}" type="presOf" srcId="{39E26EBF-62C9-476F-9951-7BD23D8A6D17}" destId="{8463CCB9-6261-42C9-A780-49DBAB471168}" srcOrd="1" destOrd="0" presId="urn:microsoft.com/office/officeart/2005/8/layout/process1"/>
    <dgm:cxn modelId="{0E60F7A8-42D5-41B5-ACF8-7D2D3165D2D7}" type="presOf" srcId="{D1238266-383C-4086-99E3-BA2C12D3E0CB}" destId="{B5EB0DB9-4496-4BCD-BBBB-014F61C3B510}" srcOrd="0" destOrd="0" presId="urn:microsoft.com/office/officeart/2005/8/layout/process1"/>
    <dgm:cxn modelId="{B48F13AD-186C-4D28-B952-8DBCD0129698}" type="presOf" srcId="{62D67B14-E412-4BE7-BF16-B56B533BCE73}" destId="{BB19FFAE-6D87-4228-AF38-DFE96A62DF28}" srcOrd="0" destOrd="0" presId="urn:microsoft.com/office/officeart/2005/8/layout/process1"/>
    <dgm:cxn modelId="{326972EF-712E-4D6A-9DE8-CE90AA1A7AFC}" type="presOf" srcId="{C3B1E3C7-47EE-451D-8906-B01C173FE259}" destId="{B870D5D1-EEC9-48F7-A706-7CDAFCDED71D}" srcOrd="0" destOrd="0" presId="urn:microsoft.com/office/officeart/2005/8/layout/process1"/>
    <dgm:cxn modelId="{F15697A3-F7B8-4B38-BA0D-1084948534D7}" type="presParOf" srcId="{1820A509-606A-4D25-992C-99E0F1190022}" destId="{B5EB0DB9-4496-4BCD-BBBB-014F61C3B510}" srcOrd="0" destOrd="0" presId="urn:microsoft.com/office/officeart/2005/8/layout/process1"/>
    <dgm:cxn modelId="{5A074A0F-4FAB-4096-B2D3-A1668203ABBE}" type="presParOf" srcId="{1820A509-606A-4D25-992C-99E0F1190022}" destId="{C41B49B1-2669-4B7C-8D6C-5BF735F09824}" srcOrd="1" destOrd="0" presId="urn:microsoft.com/office/officeart/2005/8/layout/process1"/>
    <dgm:cxn modelId="{9543EA5F-922A-46D2-9F30-20E08E32358C}" type="presParOf" srcId="{C41B49B1-2669-4B7C-8D6C-5BF735F09824}" destId="{8463CCB9-6261-42C9-A780-49DBAB471168}" srcOrd="0" destOrd="0" presId="urn:microsoft.com/office/officeart/2005/8/layout/process1"/>
    <dgm:cxn modelId="{D6B32193-CD19-47C6-9F0B-2DAC53A728F1}" type="presParOf" srcId="{1820A509-606A-4D25-992C-99E0F1190022}" destId="{B870D5D1-EEC9-48F7-A706-7CDAFCDED71D}" srcOrd="2" destOrd="0" presId="urn:microsoft.com/office/officeart/2005/8/layout/process1"/>
    <dgm:cxn modelId="{61D499FB-51BE-4CDA-8612-17B5B22CC14F}" type="presParOf" srcId="{1820A509-606A-4D25-992C-99E0F1190022}" destId="{B741A4B7-294D-4F97-9C48-BA5E4C9141B1}" srcOrd="3" destOrd="0" presId="urn:microsoft.com/office/officeart/2005/8/layout/process1"/>
    <dgm:cxn modelId="{0265D4A0-8FE9-429B-B6D9-57761262B724}" type="presParOf" srcId="{B741A4B7-294D-4F97-9C48-BA5E4C9141B1}" destId="{393EA9B5-AF1A-44DF-89A7-1742090D001D}" srcOrd="0" destOrd="0" presId="urn:microsoft.com/office/officeart/2005/8/layout/process1"/>
    <dgm:cxn modelId="{B9DE3B2C-B97E-4D77-93A2-1F4D99656560}" type="presParOf" srcId="{1820A509-606A-4D25-992C-99E0F1190022}" destId="{BB19FFAE-6D87-4228-AF38-DFE96A62DF2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5B09726-82B8-4CAF-BD5F-4354C19B0CCA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D191EF-AD21-4299-8EB8-CEDFEAC6AC6A}">
      <dgm:prSet phldrT="[Text]"/>
      <dgm:spPr/>
      <dgm:t>
        <a:bodyPr/>
        <a:lstStyle/>
        <a:p>
          <a:r>
            <a:rPr lang="en-US" b="1" u="sng" dirty="0"/>
            <a:t>Contractor Inspection Reports</a:t>
          </a:r>
        </a:p>
        <a:p>
          <a:r>
            <a:rPr lang="en-US" dirty="0"/>
            <a:t>- Tally of workers onsite by gender, race, and trade</a:t>
          </a:r>
        </a:p>
        <a:p>
          <a:r>
            <a:rPr lang="en-US" dirty="0"/>
            <a:t>- Identify geographical area where work is being performed </a:t>
          </a:r>
        </a:p>
        <a:p>
          <a:r>
            <a:rPr lang="en-US" dirty="0"/>
            <a:t>- Identify Contractor(s)</a:t>
          </a:r>
        </a:p>
      </dgm:t>
    </dgm:pt>
    <dgm:pt modelId="{733F4A63-A3B6-4301-899B-735B07568483}" type="parTrans" cxnId="{21B9A991-44AD-4D3D-9F75-26A6C7591BBF}">
      <dgm:prSet/>
      <dgm:spPr/>
      <dgm:t>
        <a:bodyPr/>
        <a:lstStyle/>
        <a:p>
          <a:endParaRPr lang="en-US"/>
        </a:p>
      </dgm:t>
    </dgm:pt>
    <dgm:pt modelId="{C1092C99-E401-4545-9127-1F63B18EC561}" type="sibTrans" cxnId="{21B9A991-44AD-4D3D-9F75-26A6C7591BBF}">
      <dgm:prSet/>
      <dgm:spPr/>
      <dgm:t>
        <a:bodyPr/>
        <a:lstStyle/>
        <a:p>
          <a:endParaRPr lang="en-US"/>
        </a:p>
      </dgm:t>
    </dgm:pt>
    <dgm:pt modelId="{8AD24676-914B-47F1-98A4-A71379B2C639}">
      <dgm:prSet phldrT="[Text]"/>
      <dgm:spPr/>
      <dgm:t>
        <a:bodyPr/>
        <a:lstStyle/>
        <a:p>
          <a:r>
            <a:rPr lang="en-US" b="1" u="sng" dirty="0"/>
            <a:t>Employee Interviews </a:t>
          </a:r>
        </a:p>
        <a:p>
          <a:r>
            <a:rPr lang="en-US" dirty="0"/>
            <a:t>- Verify information provided on inspection report</a:t>
          </a:r>
        </a:p>
        <a:p>
          <a:r>
            <a:rPr lang="en-US" dirty="0"/>
            <a:t>- Confirm name / address / trade / wages / employer</a:t>
          </a:r>
        </a:p>
      </dgm:t>
    </dgm:pt>
    <dgm:pt modelId="{D40FB9F4-A7BF-4ED1-B0EB-A5EFE611E1DA}" type="parTrans" cxnId="{3F1CFCD6-82E3-4F86-BF9D-AC1B5C7F22E5}">
      <dgm:prSet/>
      <dgm:spPr/>
      <dgm:t>
        <a:bodyPr/>
        <a:lstStyle/>
        <a:p>
          <a:endParaRPr lang="en-US"/>
        </a:p>
      </dgm:t>
    </dgm:pt>
    <dgm:pt modelId="{A7C5197B-5D2B-4D41-800A-0977D44ED1D1}" type="sibTrans" cxnId="{3F1CFCD6-82E3-4F86-BF9D-AC1B5C7F22E5}">
      <dgm:prSet/>
      <dgm:spPr/>
      <dgm:t>
        <a:bodyPr/>
        <a:lstStyle/>
        <a:p>
          <a:endParaRPr lang="en-US"/>
        </a:p>
      </dgm:t>
    </dgm:pt>
    <dgm:pt modelId="{2A04668A-9735-403B-9C5F-335A2E37A2DD}">
      <dgm:prSet phldrT="[Text]" custT="1"/>
      <dgm:spPr/>
      <dgm:t>
        <a:bodyPr/>
        <a:lstStyle/>
        <a:p>
          <a:endParaRPr lang="en-US" sz="1200" b="1" u="sng" dirty="0"/>
        </a:p>
        <a:p>
          <a:endParaRPr lang="en-US" sz="1200" b="1" u="sng" dirty="0"/>
        </a:p>
        <a:p>
          <a:r>
            <a:rPr lang="en-US" sz="1200" b="1" u="sng" dirty="0"/>
            <a:t>Commercially Useful Function Review</a:t>
          </a:r>
        </a:p>
        <a:p>
          <a:r>
            <a:rPr lang="en-US" sz="1200" b="0" u="none" dirty="0"/>
            <a:t>- Review Certified Firms Work</a:t>
          </a:r>
        </a:p>
        <a:p>
          <a:r>
            <a:rPr lang="en-US" sz="1200" b="0" u="none" dirty="0"/>
            <a:t>- Equipment used</a:t>
          </a:r>
        </a:p>
        <a:p>
          <a:r>
            <a:rPr lang="en-US" sz="1200" b="0" u="none" dirty="0"/>
            <a:t>- Managing / Supervising Employees</a:t>
          </a:r>
        </a:p>
        <a:p>
          <a:r>
            <a:rPr lang="en-US" sz="1200" b="0" u="none" dirty="0"/>
            <a:t>- Working within designated scope of work </a:t>
          </a:r>
        </a:p>
        <a:p>
          <a:endParaRPr lang="en-US" sz="900" b="1" u="sng" dirty="0"/>
        </a:p>
        <a:p>
          <a:endParaRPr lang="en-US" sz="900" b="1" u="sng" dirty="0"/>
        </a:p>
        <a:p>
          <a:endParaRPr lang="en-US" sz="900" b="1" u="sng" dirty="0"/>
        </a:p>
      </dgm:t>
    </dgm:pt>
    <dgm:pt modelId="{1AE8B202-03A3-4C6F-8153-33B1D28F7F45}" type="parTrans" cxnId="{8C8D02BD-E44B-480D-962A-5D239ADD8FA0}">
      <dgm:prSet/>
      <dgm:spPr/>
      <dgm:t>
        <a:bodyPr/>
        <a:lstStyle/>
        <a:p>
          <a:endParaRPr lang="en-US"/>
        </a:p>
      </dgm:t>
    </dgm:pt>
    <dgm:pt modelId="{58AB749F-2FFA-4783-9FD4-05B6F1A95DDD}" type="sibTrans" cxnId="{8C8D02BD-E44B-480D-962A-5D239ADD8FA0}">
      <dgm:prSet/>
      <dgm:spPr/>
      <dgm:t>
        <a:bodyPr/>
        <a:lstStyle/>
        <a:p>
          <a:endParaRPr lang="en-US"/>
        </a:p>
      </dgm:t>
    </dgm:pt>
    <dgm:pt modelId="{70E943FF-4E76-4D63-855D-624F0E756F0D}">
      <dgm:prSet phldrT="[Text]"/>
      <dgm:spPr/>
      <dgm:t>
        <a:bodyPr/>
        <a:lstStyle/>
        <a:p>
          <a:r>
            <a:rPr lang="en-US" b="1" u="sng" dirty="0"/>
            <a:t>Job Board Review</a:t>
          </a:r>
        </a:p>
        <a:p>
          <a:r>
            <a:rPr lang="en-US" dirty="0"/>
            <a:t>- State and Federal Equal Opportunity Laws</a:t>
          </a:r>
        </a:p>
        <a:p>
          <a:r>
            <a:rPr lang="en-US" dirty="0"/>
            <a:t>- Employee Rights / Davis Bacon</a:t>
          </a:r>
        </a:p>
        <a:p>
          <a:r>
            <a:rPr lang="en-US" dirty="0"/>
            <a:t>- OSHA Posters</a:t>
          </a:r>
        </a:p>
        <a:p>
          <a:r>
            <a:rPr lang="en-US" dirty="0"/>
            <a:t>- Are the posters visible????</a:t>
          </a:r>
        </a:p>
      </dgm:t>
    </dgm:pt>
    <dgm:pt modelId="{6E9405AE-211B-4162-AA9E-9264CE30E65D}" type="parTrans" cxnId="{4652D790-4F63-4EE2-949A-DC84728F2DD9}">
      <dgm:prSet/>
      <dgm:spPr/>
      <dgm:t>
        <a:bodyPr/>
        <a:lstStyle/>
        <a:p>
          <a:endParaRPr lang="en-US"/>
        </a:p>
      </dgm:t>
    </dgm:pt>
    <dgm:pt modelId="{EEB21084-0168-4B2D-8C20-EE19A45DC710}" type="sibTrans" cxnId="{4652D790-4F63-4EE2-949A-DC84728F2DD9}">
      <dgm:prSet/>
      <dgm:spPr/>
      <dgm:t>
        <a:bodyPr/>
        <a:lstStyle/>
        <a:p>
          <a:endParaRPr lang="en-US"/>
        </a:p>
      </dgm:t>
    </dgm:pt>
    <dgm:pt modelId="{D9180C14-8793-4E50-B22C-12358E969C8E}" type="pres">
      <dgm:prSet presAssocID="{95B09726-82B8-4CAF-BD5F-4354C19B0CCA}" presName="Name0" presStyleCnt="0">
        <dgm:presLayoutVars>
          <dgm:dir/>
          <dgm:resizeHandles val="exact"/>
        </dgm:presLayoutVars>
      </dgm:prSet>
      <dgm:spPr/>
    </dgm:pt>
    <dgm:pt modelId="{C9BB5E57-F724-4FF8-8FCA-7810C2D614E9}" type="pres">
      <dgm:prSet presAssocID="{95B09726-82B8-4CAF-BD5F-4354C19B0CCA}" presName="cycle" presStyleCnt="0"/>
      <dgm:spPr/>
    </dgm:pt>
    <dgm:pt modelId="{32F1684E-57D0-4257-837F-3E4055F7AC94}" type="pres">
      <dgm:prSet presAssocID="{9ED191EF-AD21-4299-8EB8-CEDFEAC6AC6A}" presName="nodeFirstNode" presStyleLbl="node1" presStyleIdx="0" presStyleCnt="4" custRadScaleRad="105891" custRadScaleInc="25295">
        <dgm:presLayoutVars>
          <dgm:bulletEnabled val="1"/>
        </dgm:presLayoutVars>
      </dgm:prSet>
      <dgm:spPr/>
    </dgm:pt>
    <dgm:pt modelId="{DE3BE743-2227-4DA2-B572-ADBEF738D12A}" type="pres">
      <dgm:prSet presAssocID="{C1092C99-E401-4545-9127-1F63B18EC561}" presName="sibTransFirstNode" presStyleLbl="bgShp" presStyleIdx="0" presStyleCnt="1" custLinFactNeighborX="0" custLinFactNeighborY="-807"/>
      <dgm:spPr/>
    </dgm:pt>
    <dgm:pt modelId="{28128D04-D79B-41D1-A8CF-DA86DCAA03C0}" type="pres">
      <dgm:prSet presAssocID="{8AD24676-914B-47F1-98A4-A71379B2C639}" presName="nodeFollowingNodes" presStyleLbl="node1" presStyleIdx="1" presStyleCnt="4" custRadScaleRad="145455" custRadScaleInc="-2249">
        <dgm:presLayoutVars>
          <dgm:bulletEnabled val="1"/>
        </dgm:presLayoutVars>
      </dgm:prSet>
      <dgm:spPr/>
    </dgm:pt>
    <dgm:pt modelId="{FEF19802-32C5-4023-A2C9-6B2251DCE006}" type="pres">
      <dgm:prSet presAssocID="{2A04668A-9735-403B-9C5F-335A2E37A2DD}" presName="nodeFollowingNodes" presStyleLbl="node1" presStyleIdx="2" presStyleCnt="4" custRadScaleRad="110503" custRadScaleInc="-33458">
        <dgm:presLayoutVars>
          <dgm:bulletEnabled val="1"/>
        </dgm:presLayoutVars>
      </dgm:prSet>
      <dgm:spPr/>
    </dgm:pt>
    <dgm:pt modelId="{B6B8046A-0137-452B-B135-C9804C586604}" type="pres">
      <dgm:prSet presAssocID="{70E943FF-4E76-4D63-855D-624F0E756F0D}" presName="nodeFollowingNodes" presStyleLbl="node1" presStyleIdx="3" presStyleCnt="4" custRadScaleRad="66102" custRadScaleInc="843">
        <dgm:presLayoutVars>
          <dgm:bulletEnabled val="1"/>
        </dgm:presLayoutVars>
      </dgm:prSet>
      <dgm:spPr/>
    </dgm:pt>
  </dgm:ptLst>
  <dgm:cxnLst>
    <dgm:cxn modelId="{40ECFE0A-C8B1-42E2-970C-A02A3D7F463D}" type="presOf" srcId="{2A04668A-9735-403B-9C5F-335A2E37A2DD}" destId="{FEF19802-32C5-4023-A2C9-6B2251DCE006}" srcOrd="0" destOrd="0" presId="urn:microsoft.com/office/officeart/2005/8/layout/cycle3"/>
    <dgm:cxn modelId="{A3166127-A732-48EC-BBA5-E486717F7671}" type="presOf" srcId="{C1092C99-E401-4545-9127-1F63B18EC561}" destId="{DE3BE743-2227-4DA2-B572-ADBEF738D12A}" srcOrd="0" destOrd="0" presId="urn:microsoft.com/office/officeart/2005/8/layout/cycle3"/>
    <dgm:cxn modelId="{4FAF9657-005C-4AB6-9E4A-A26A3F8660F4}" type="presOf" srcId="{95B09726-82B8-4CAF-BD5F-4354C19B0CCA}" destId="{D9180C14-8793-4E50-B22C-12358E969C8E}" srcOrd="0" destOrd="0" presId="urn:microsoft.com/office/officeart/2005/8/layout/cycle3"/>
    <dgm:cxn modelId="{CA387C7D-FD90-4EB0-82F4-B0ED272EC50E}" type="presOf" srcId="{9ED191EF-AD21-4299-8EB8-CEDFEAC6AC6A}" destId="{32F1684E-57D0-4257-837F-3E4055F7AC94}" srcOrd="0" destOrd="0" presId="urn:microsoft.com/office/officeart/2005/8/layout/cycle3"/>
    <dgm:cxn modelId="{4652D790-4F63-4EE2-949A-DC84728F2DD9}" srcId="{95B09726-82B8-4CAF-BD5F-4354C19B0CCA}" destId="{70E943FF-4E76-4D63-855D-624F0E756F0D}" srcOrd="3" destOrd="0" parTransId="{6E9405AE-211B-4162-AA9E-9264CE30E65D}" sibTransId="{EEB21084-0168-4B2D-8C20-EE19A45DC710}"/>
    <dgm:cxn modelId="{21B9A991-44AD-4D3D-9F75-26A6C7591BBF}" srcId="{95B09726-82B8-4CAF-BD5F-4354C19B0CCA}" destId="{9ED191EF-AD21-4299-8EB8-CEDFEAC6AC6A}" srcOrd="0" destOrd="0" parTransId="{733F4A63-A3B6-4301-899B-735B07568483}" sibTransId="{C1092C99-E401-4545-9127-1F63B18EC561}"/>
    <dgm:cxn modelId="{8C8D02BD-E44B-480D-962A-5D239ADD8FA0}" srcId="{95B09726-82B8-4CAF-BD5F-4354C19B0CCA}" destId="{2A04668A-9735-403B-9C5F-335A2E37A2DD}" srcOrd="2" destOrd="0" parTransId="{1AE8B202-03A3-4C6F-8153-33B1D28F7F45}" sibTransId="{58AB749F-2FFA-4783-9FD4-05B6F1A95DDD}"/>
    <dgm:cxn modelId="{55C06ED4-13CA-4E75-B732-5C59DC09115A}" type="presOf" srcId="{70E943FF-4E76-4D63-855D-624F0E756F0D}" destId="{B6B8046A-0137-452B-B135-C9804C586604}" srcOrd="0" destOrd="0" presId="urn:microsoft.com/office/officeart/2005/8/layout/cycle3"/>
    <dgm:cxn modelId="{3F1CFCD6-82E3-4F86-BF9D-AC1B5C7F22E5}" srcId="{95B09726-82B8-4CAF-BD5F-4354C19B0CCA}" destId="{8AD24676-914B-47F1-98A4-A71379B2C639}" srcOrd="1" destOrd="0" parTransId="{D40FB9F4-A7BF-4ED1-B0EB-A5EFE611E1DA}" sibTransId="{A7C5197B-5D2B-4D41-800A-0977D44ED1D1}"/>
    <dgm:cxn modelId="{C7E2CCDA-65A8-47B8-BD63-6AB5C452A1AF}" type="presOf" srcId="{8AD24676-914B-47F1-98A4-A71379B2C639}" destId="{28128D04-D79B-41D1-A8CF-DA86DCAA03C0}" srcOrd="0" destOrd="0" presId="urn:microsoft.com/office/officeart/2005/8/layout/cycle3"/>
    <dgm:cxn modelId="{C837F74A-8AB6-44CA-A9D5-405FD8A133EA}" type="presParOf" srcId="{D9180C14-8793-4E50-B22C-12358E969C8E}" destId="{C9BB5E57-F724-4FF8-8FCA-7810C2D614E9}" srcOrd="0" destOrd="0" presId="urn:microsoft.com/office/officeart/2005/8/layout/cycle3"/>
    <dgm:cxn modelId="{1332751D-3AA2-4C44-852E-BC12279AB377}" type="presParOf" srcId="{C9BB5E57-F724-4FF8-8FCA-7810C2D614E9}" destId="{32F1684E-57D0-4257-837F-3E4055F7AC94}" srcOrd="0" destOrd="0" presId="urn:microsoft.com/office/officeart/2005/8/layout/cycle3"/>
    <dgm:cxn modelId="{BE8B5D07-F952-4F3E-A6D4-FB41B3D88758}" type="presParOf" srcId="{C9BB5E57-F724-4FF8-8FCA-7810C2D614E9}" destId="{DE3BE743-2227-4DA2-B572-ADBEF738D12A}" srcOrd="1" destOrd="0" presId="urn:microsoft.com/office/officeart/2005/8/layout/cycle3"/>
    <dgm:cxn modelId="{3CC17F33-AC52-4FAE-B9A8-3A948B112A23}" type="presParOf" srcId="{C9BB5E57-F724-4FF8-8FCA-7810C2D614E9}" destId="{28128D04-D79B-41D1-A8CF-DA86DCAA03C0}" srcOrd="2" destOrd="0" presId="urn:microsoft.com/office/officeart/2005/8/layout/cycle3"/>
    <dgm:cxn modelId="{008BEFEB-8A01-4F2C-9788-0BA350DCD927}" type="presParOf" srcId="{C9BB5E57-F724-4FF8-8FCA-7810C2D614E9}" destId="{FEF19802-32C5-4023-A2C9-6B2251DCE006}" srcOrd="3" destOrd="0" presId="urn:microsoft.com/office/officeart/2005/8/layout/cycle3"/>
    <dgm:cxn modelId="{19F9BFB3-1F8E-4166-BA4D-11A0C9FBEBE9}" type="presParOf" srcId="{C9BB5E57-F724-4FF8-8FCA-7810C2D614E9}" destId="{B6B8046A-0137-452B-B135-C9804C586604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126426-8D17-4BE2-98ED-C983E992CE3C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745E1323-0C8B-4819-8964-46E5030F7B09}">
      <dgm:prSet phldrT="[Text]"/>
      <dgm:spPr/>
      <dgm:t>
        <a:bodyPr/>
        <a:lstStyle/>
        <a:p>
          <a:r>
            <a:rPr lang="en-US" dirty="0"/>
            <a:t>M/W/DBE Compliance Plan (Schedule D)</a:t>
          </a:r>
        </a:p>
      </dgm:t>
    </dgm:pt>
    <dgm:pt modelId="{286BEA00-8B05-42F7-894F-BD35DE8E424C}" type="parTrans" cxnId="{2B237B10-FCFA-4FEE-94FB-03B0E5395B82}">
      <dgm:prSet/>
      <dgm:spPr/>
      <dgm:t>
        <a:bodyPr/>
        <a:lstStyle/>
        <a:p>
          <a:endParaRPr lang="en-US"/>
        </a:p>
      </dgm:t>
    </dgm:pt>
    <dgm:pt modelId="{921D4C35-28F9-4C27-8942-6A52D24162DD}" type="sibTrans" cxnId="{2B237B10-FCFA-4FEE-94FB-03B0E5395B82}">
      <dgm:prSet/>
      <dgm:spPr/>
      <dgm:t>
        <a:bodyPr/>
        <a:lstStyle/>
        <a:p>
          <a:endParaRPr lang="en-US"/>
        </a:p>
      </dgm:t>
    </dgm:pt>
    <dgm:pt modelId="{763FDD2B-B30A-4C63-9923-168A16D70E7B}">
      <dgm:prSet phldrT="[Text]"/>
      <dgm:spPr/>
      <dgm:t>
        <a:bodyPr/>
        <a:lstStyle/>
        <a:p>
          <a:r>
            <a:rPr lang="en-US" dirty="0"/>
            <a:t>Documentation of Good Faith Efforts</a:t>
          </a:r>
        </a:p>
      </dgm:t>
    </dgm:pt>
    <dgm:pt modelId="{2880190E-FE87-42FA-8860-819931FCADCB}" type="parTrans" cxnId="{A6496A13-C018-4EC0-B111-2B2079FF45CC}">
      <dgm:prSet/>
      <dgm:spPr/>
      <dgm:t>
        <a:bodyPr/>
        <a:lstStyle/>
        <a:p>
          <a:endParaRPr lang="en-US"/>
        </a:p>
      </dgm:t>
    </dgm:pt>
    <dgm:pt modelId="{94115771-210E-4CB9-A7B7-1B3DE4DF4BB4}" type="sibTrans" cxnId="{A6496A13-C018-4EC0-B111-2B2079FF45CC}">
      <dgm:prSet/>
      <dgm:spPr/>
      <dgm:t>
        <a:bodyPr/>
        <a:lstStyle/>
        <a:p>
          <a:endParaRPr lang="en-US"/>
        </a:p>
      </dgm:t>
    </dgm:pt>
    <dgm:pt modelId="{D4CD3505-DCA7-4BF7-B6B4-FED8670235CA}">
      <dgm:prSet phldrT="[Text]"/>
      <dgm:spPr/>
      <dgm:t>
        <a:bodyPr/>
        <a:lstStyle/>
        <a:p>
          <a:r>
            <a:rPr lang="en-US" dirty="0"/>
            <a:t>Full or Partial Waiver of the Contract Goals</a:t>
          </a:r>
        </a:p>
      </dgm:t>
    </dgm:pt>
    <dgm:pt modelId="{60BBCCF3-8645-4044-ABF4-541EE405102D}" type="parTrans" cxnId="{08C17EEC-781C-4EED-B9DB-70C99FF54CCA}">
      <dgm:prSet/>
      <dgm:spPr/>
      <dgm:t>
        <a:bodyPr/>
        <a:lstStyle/>
        <a:p>
          <a:endParaRPr lang="en-US"/>
        </a:p>
      </dgm:t>
    </dgm:pt>
    <dgm:pt modelId="{FCFEE8F4-AC48-4292-B674-B34E3E8B1368}" type="sibTrans" cxnId="{08C17EEC-781C-4EED-B9DB-70C99FF54CCA}">
      <dgm:prSet/>
      <dgm:spPr/>
      <dgm:t>
        <a:bodyPr/>
        <a:lstStyle/>
        <a:p>
          <a:endParaRPr lang="en-US"/>
        </a:p>
      </dgm:t>
    </dgm:pt>
    <dgm:pt modelId="{E941E457-833F-4E6B-B203-470669575E93}" type="pres">
      <dgm:prSet presAssocID="{75126426-8D17-4BE2-98ED-C983E992CE3C}" presName="compositeShape" presStyleCnt="0">
        <dgm:presLayoutVars>
          <dgm:dir/>
          <dgm:resizeHandles/>
        </dgm:presLayoutVars>
      </dgm:prSet>
      <dgm:spPr/>
    </dgm:pt>
    <dgm:pt modelId="{738BA91A-717F-4DB6-BDA2-6B718A8C7ABE}" type="pres">
      <dgm:prSet presAssocID="{75126426-8D17-4BE2-98ED-C983E992CE3C}" presName="pyramid" presStyleLbl="node1" presStyleIdx="0" presStyleCnt="1"/>
      <dgm:spPr/>
    </dgm:pt>
    <dgm:pt modelId="{404E36CF-2F61-46E4-AD40-7C41BE8214AD}" type="pres">
      <dgm:prSet presAssocID="{75126426-8D17-4BE2-98ED-C983E992CE3C}" presName="theList" presStyleCnt="0"/>
      <dgm:spPr/>
    </dgm:pt>
    <dgm:pt modelId="{34C05D0D-FC9C-41D1-8C08-B032838F2419}" type="pres">
      <dgm:prSet presAssocID="{745E1323-0C8B-4819-8964-46E5030F7B09}" presName="aNode" presStyleLbl="fgAcc1" presStyleIdx="0" presStyleCnt="3" custLinFactNeighborX="14501" custLinFactNeighborY="26920">
        <dgm:presLayoutVars>
          <dgm:bulletEnabled val="1"/>
        </dgm:presLayoutVars>
      </dgm:prSet>
      <dgm:spPr/>
    </dgm:pt>
    <dgm:pt modelId="{C7FF7B20-627D-495A-BFAC-6E4964CD6A4B}" type="pres">
      <dgm:prSet presAssocID="{745E1323-0C8B-4819-8964-46E5030F7B09}" presName="aSpace" presStyleCnt="0"/>
      <dgm:spPr/>
    </dgm:pt>
    <dgm:pt modelId="{C6F3C452-3B01-4785-9289-5765C11E76B8}" type="pres">
      <dgm:prSet presAssocID="{763FDD2B-B30A-4C63-9923-168A16D70E7B}" presName="aNode" presStyleLbl="fgAcc1" presStyleIdx="1" presStyleCnt="3" custLinFactNeighborX="16544" custLinFactNeighborY="17946">
        <dgm:presLayoutVars>
          <dgm:bulletEnabled val="1"/>
        </dgm:presLayoutVars>
      </dgm:prSet>
      <dgm:spPr/>
    </dgm:pt>
    <dgm:pt modelId="{DBD51C34-F3E9-4A5F-9D5B-07620F2E9BFE}" type="pres">
      <dgm:prSet presAssocID="{763FDD2B-B30A-4C63-9923-168A16D70E7B}" presName="aSpace" presStyleCnt="0"/>
      <dgm:spPr/>
    </dgm:pt>
    <dgm:pt modelId="{1BD082B2-164A-405B-A99C-AAB760855B0E}" type="pres">
      <dgm:prSet presAssocID="{D4CD3505-DCA7-4BF7-B6B4-FED8670235CA}" presName="aNode" presStyleLbl="fgAcc1" presStyleIdx="2" presStyleCnt="3" custLinFactNeighborX="17094" custLinFactNeighborY="62950">
        <dgm:presLayoutVars>
          <dgm:bulletEnabled val="1"/>
        </dgm:presLayoutVars>
      </dgm:prSet>
      <dgm:spPr/>
    </dgm:pt>
    <dgm:pt modelId="{E20F835C-49E3-44D7-8CD5-63D69ABB4912}" type="pres">
      <dgm:prSet presAssocID="{D4CD3505-DCA7-4BF7-B6B4-FED8670235CA}" presName="aSpace" presStyleCnt="0"/>
      <dgm:spPr/>
    </dgm:pt>
  </dgm:ptLst>
  <dgm:cxnLst>
    <dgm:cxn modelId="{2B237B10-FCFA-4FEE-94FB-03B0E5395B82}" srcId="{75126426-8D17-4BE2-98ED-C983E992CE3C}" destId="{745E1323-0C8B-4819-8964-46E5030F7B09}" srcOrd="0" destOrd="0" parTransId="{286BEA00-8B05-42F7-894F-BD35DE8E424C}" sibTransId="{921D4C35-28F9-4C27-8942-6A52D24162DD}"/>
    <dgm:cxn modelId="{3A6E4F12-900A-4BA0-8A48-9CC8EEE2018A}" type="presOf" srcId="{75126426-8D17-4BE2-98ED-C983E992CE3C}" destId="{E941E457-833F-4E6B-B203-470669575E93}" srcOrd="0" destOrd="0" presId="urn:microsoft.com/office/officeart/2005/8/layout/pyramid2"/>
    <dgm:cxn modelId="{A6496A13-C018-4EC0-B111-2B2079FF45CC}" srcId="{75126426-8D17-4BE2-98ED-C983E992CE3C}" destId="{763FDD2B-B30A-4C63-9923-168A16D70E7B}" srcOrd="1" destOrd="0" parTransId="{2880190E-FE87-42FA-8860-819931FCADCB}" sibTransId="{94115771-210E-4CB9-A7B7-1B3DE4DF4BB4}"/>
    <dgm:cxn modelId="{01C0AD1A-0BC2-4B20-ABA4-58B0DA5FF6A5}" type="presOf" srcId="{745E1323-0C8B-4819-8964-46E5030F7B09}" destId="{34C05D0D-FC9C-41D1-8C08-B032838F2419}" srcOrd="0" destOrd="0" presId="urn:microsoft.com/office/officeart/2005/8/layout/pyramid2"/>
    <dgm:cxn modelId="{A55DA860-E7ED-4F90-87D9-002EBC213F04}" type="presOf" srcId="{763FDD2B-B30A-4C63-9923-168A16D70E7B}" destId="{C6F3C452-3B01-4785-9289-5765C11E76B8}" srcOrd="0" destOrd="0" presId="urn:microsoft.com/office/officeart/2005/8/layout/pyramid2"/>
    <dgm:cxn modelId="{06222387-2767-4062-BFD8-06734E530C7F}" type="presOf" srcId="{D4CD3505-DCA7-4BF7-B6B4-FED8670235CA}" destId="{1BD082B2-164A-405B-A99C-AAB760855B0E}" srcOrd="0" destOrd="0" presId="urn:microsoft.com/office/officeart/2005/8/layout/pyramid2"/>
    <dgm:cxn modelId="{08C17EEC-781C-4EED-B9DB-70C99FF54CCA}" srcId="{75126426-8D17-4BE2-98ED-C983E992CE3C}" destId="{D4CD3505-DCA7-4BF7-B6B4-FED8670235CA}" srcOrd="2" destOrd="0" parTransId="{60BBCCF3-8645-4044-ABF4-541EE405102D}" sibTransId="{FCFEE8F4-AC48-4292-B674-B34E3E8B1368}"/>
    <dgm:cxn modelId="{6AA3555F-0A45-4599-8D1E-FDFE532D319E}" type="presParOf" srcId="{E941E457-833F-4E6B-B203-470669575E93}" destId="{738BA91A-717F-4DB6-BDA2-6B718A8C7ABE}" srcOrd="0" destOrd="0" presId="urn:microsoft.com/office/officeart/2005/8/layout/pyramid2"/>
    <dgm:cxn modelId="{D801FC36-A66A-4D34-A4DC-93E54B305CF2}" type="presParOf" srcId="{E941E457-833F-4E6B-B203-470669575E93}" destId="{404E36CF-2F61-46E4-AD40-7C41BE8214AD}" srcOrd="1" destOrd="0" presId="urn:microsoft.com/office/officeart/2005/8/layout/pyramid2"/>
    <dgm:cxn modelId="{59BC3735-BDDE-4EE3-9A86-DE69600D0146}" type="presParOf" srcId="{404E36CF-2F61-46E4-AD40-7C41BE8214AD}" destId="{34C05D0D-FC9C-41D1-8C08-B032838F2419}" srcOrd="0" destOrd="0" presId="urn:microsoft.com/office/officeart/2005/8/layout/pyramid2"/>
    <dgm:cxn modelId="{83927B46-6AE0-4331-A5C7-F01BF5352DFB}" type="presParOf" srcId="{404E36CF-2F61-46E4-AD40-7C41BE8214AD}" destId="{C7FF7B20-627D-495A-BFAC-6E4964CD6A4B}" srcOrd="1" destOrd="0" presId="urn:microsoft.com/office/officeart/2005/8/layout/pyramid2"/>
    <dgm:cxn modelId="{72E717A8-0B1C-41BA-A988-D0135D49C2C7}" type="presParOf" srcId="{404E36CF-2F61-46E4-AD40-7C41BE8214AD}" destId="{C6F3C452-3B01-4785-9289-5765C11E76B8}" srcOrd="2" destOrd="0" presId="urn:microsoft.com/office/officeart/2005/8/layout/pyramid2"/>
    <dgm:cxn modelId="{CEE6133D-5A79-4A8C-869B-D3BEAFF63C95}" type="presParOf" srcId="{404E36CF-2F61-46E4-AD40-7C41BE8214AD}" destId="{DBD51C34-F3E9-4A5F-9D5B-07620F2E9BFE}" srcOrd="3" destOrd="0" presId="urn:microsoft.com/office/officeart/2005/8/layout/pyramid2"/>
    <dgm:cxn modelId="{D1AC7662-F87C-43D4-834E-D5A5C1B91145}" type="presParOf" srcId="{404E36CF-2F61-46E4-AD40-7C41BE8214AD}" destId="{1BD082B2-164A-405B-A99C-AAB760855B0E}" srcOrd="4" destOrd="0" presId="urn:microsoft.com/office/officeart/2005/8/layout/pyramid2"/>
    <dgm:cxn modelId="{E5A6073D-96C9-4C5B-951B-8ABF61ECCA00}" type="presParOf" srcId="{404E36CF-2F61-46E4-AD40-7C41BE8214AD}" destId="{E20F835C-49E3-44D7-8CD5-63D69ABB491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305B13-5441-4D7C-8E5C-7C48E12D24E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D20FE0-9D49-46FE-81D3-A22622E0AA11}">
      <dgm:prSet phldrT="[Text]"/>
      <dgm:spPr/>
      <dgm:t>
        <a:bodyPr/>
        <a:lstStyle/>
        <a:p>
          <a:r>
            <a:rPr lang="en-US" b="1" u="sng" dirty="0"/>
            <a:t>Schedule B </a:t>
          </a:r>
        </a:p>
        <a:p>
          <a:r>
            <a:rPr lang="en-US" dirty="0"/>
            <a:t>M/W/DBE Affidavit of Joint Venture</a:t>
          </a:r>
        </a:p>
      </dgm:t>
    </dgm:pt>
    <dgm:pt modelId="{4A8BED70-9C5E-43F7-B612-4D949EDE1AFA}" type="parTrans" cxnId="{8D533176-3F5F-44E5-A684-4DB6AFE54CA4}">
      <dgm:prSet/>
      <dgm:spPr/>
      <dgm:t>
        <a:bodyPr/>
        <a:lstStyle/>
        <a:p>
          <a:endParaRPr lang="en-US"/>
        </a:p>
      </dgm:t>
    </dgm:pt>
    <dgm:pt modelId="{5A024E6E-F0F4-42A1-9DF3-DDF6CB9661BC}" type="sibTrans" cxnId="{8D533176-3F5F-44E5-A684-4DB6AFE54CA4}">
      <dgm:prSet/>
      <dgm:spPr/>
      <dgm:t>
        <a:bodyPr/>
        <a:lstStyle/>
        <a:p>
          <a:endParaRPr lang="en-US"/>
        </a:p>
      </dgm:t>
    </dgm:pt>
    <dgm:pt modelId="{667C1C34-F448-41D8-A5E5-B2E66BAD6610}">
      <dgm:prSet phldrT="[Text]"/>
      <dgm:spPr/>
      <dgm:t>
        <a:bodyPr/>
        <a:lstStyle/>
        <a:p>
          <a:r>
            <a:rPr lang="en-US" b="1" u="sng" dirty="0"/>
            <a:t>Schedule C </a:t>
          </a:r>
        </a:p>
        <a:p>
          <a:r>
            <a:rPr lang="en-US" dirty="0"/>
            <a:t>M/W/DBE Letter of Intent</a:t>
          </a:r>
        </a:p>
      </dgm:t>
    </dgm:pt>
    <dgm:pt modelId="{938C6B02-29DB-42B4-BFB2-521F201D74A1}" type="parTrans" cxnId="{8AB95929-3D04-4E38-96E5-E1077B3859B3}">
      <dgm:prSet/>
      <dgm:spPr/>
      <dgm:t>
        <a:bodyPr/>
        <a:lstStyle/>
        <a:p>
          <a:endParaRPr lang="en-US"/>
        </a:p>
      </dgm:t>
    </dgm:pt>
    <dgm:pt modelId="{74547F74-E5A2-401D-9E60-36FA1EC8F0AD}" type="sibTrans" cxnId="{8AB95929-3D04-4E38-96E5-E1077B3859B3}">
      <dgm:prSet/>
      <dgm:spPr/>
      <dgm:t>
        <a:bodyPr/>
        <a:lstStyle/>
        <a:p>
          <a:endParaRPr lang="en-US"/>
        </a:p>
      </dgm:t>
    </dgm:pt>
    <dgm:pt modelId="{DDA36545-B1FE-424B-888A-5DDA24750BF3}">
      <dgm:prSet phldrT="[Text]"/>
      <dgm:spPr/>
      <dgm:t>
        <a:bodyPr/>
        <a:lstStyle/>
        <a:p>
          <a:r>
            <a:rPr lang="en-US" b="1" u="sng" dirty="0"/>
            <a:t>Schedule D</a:t>
          </a:r>
        </a:p>
        <a:p>
          <a:r>
            <a:rPr lang="en-US" dirty="0"/>
            <a:t>Compliance Plan for M/W/DBE Participation</a:t>
          </a:r>
        </a:p>
      </dgm:t>
    </dgm:pt>
    <dgm:pt modelId="{BFD12F27-90A2-4423-AAF3-7D78996944A5}" type="parTrans" cxnId="{D03D7725-7186-4F15-AA18-F229A37247C4}">
      <dgm:prSet/>
      <dgm:spPr/>
      <dgm:t>
        <a:bodyPr/>
        <a:lstStyle/>
        <a:p>
          <a:endParaRPr lang="en-US"/>
        </a:p>
      </dgm:t>
    </dgm:pt>
    <dgm:pt modelId="{6FCC4C30-4595-489A-9B80-E006BC0174C2}" type="sibTrans" cxnId="{D03D7725-7186-4F15-AA18-F229A37247C4}">
      <dgm:prSet/>
      <dgm:spPr/>
      <dgm:t>
        <a:bodyPr/>
        <a:lstStyle/>
        <a:p>
          <a:endParaRPr lang="en-US"/>
        </a:p>
      </dgm:t>
    </dgm:pt>
    <dgm:pt modelId="{9F543F1D-4C74-46AF-B54C-DA2FE750B6DC}">
      <dgm:prSet phldrT="[Text]"/>
      <dgm:spPr/>
      <dgm:t>
        <a:bodyPr/>
        <a:lstStyle/>
        <a:p>
          <a:r>
            <a:rPr lang="en-US" b="1" u="sng" dirty="0"/>
            <a:t>Schedule H</a:t>
          </a:r>
        </a:p>
        <a:p>
          <a:r>
            <a:rPr lang="en-US" dirty="0"/>
            <a:t>Documentation of Good Faith Efforts</a:t>
          </a:r>
        </a:p>
      </dgm:t>
    </dgm:pt>
    <dgm:pt modelId="{1CB21ADF-7487-4F6A-AE57-CBCB2A879848}" type="parTrans" cxnId="{DB67C984-EA51-43A2-8616-73EA9A0783EF}">
      <dgm:prSet/>
      <dgm:spPr/>
      <dgm:t>
        <a:bodyPr/>
        <a:lstStyle/>
        <a:p>
          <a:endParaRPr lang="en-US"/>
        </a:p>
      </dgm:t>
    </dgm:pt>
    <dgm:pt modelId="{BEC5A3FD-CF00-42DC-8FCD-2B31F417F43E}" type="sibTrans" cxnId="{DB67C984-EA51-43A2-8616-73EA9A0783EF}">
      <dgm:prSet/>
      <dgm:spPr/>
      <dgm:t>
        <a:bodyPr/>
        <a:lstStyle/>
        <a:p>
          <a:endParaRPr lang="en-US"/>
        </a:p>
      </dgm:t>
    </dgm:pt>
    <dgm:pt modelId="{D35FD9C6-05FB-41ED-804F-7627E2C476D4}" type="pres">
      <dgm:prSet presAssocID="{D6305B13-5441-4D7C-8E5C-7C48E12D24EA}" presName="diagram" presStyleCnt="0">
        <dgm:presLayoutVars>
          <dgm:dir/>
          <dgm:resizeHandles val="exact"/>
        </dgm:presLayoutVars>
      </dgm:prSet>
      <dgm:spPr/>
    </dgm:pt>
    <dgm:pt modelId="{DBAE41C0-25CD-4ADF-A3A2-4D2314CA8A83}" type="pres">
      <dgm:prSet presAssocID="{7CD20FE0-9D49-46FE-81D3-A22622E0AA11}" presName="node" presStyleLbl="node1" presStyleIdx="0" presStyleCnt="4" custScaleX="122727">
        <dgm:presLayoutVars>
          <dgm:bulletEnabled val="1"/>
        </dgm:presLayoutVars>
      </dgm:prSet>
      <dgm:spPr/>
    </dgm:pt>
    <dgm:pt modelId="{294ABBDE-09F7-48C3-A21A-2FC2CE68027A}" type="pres">
      <dgm:prSet presAssocID="{5A024E6E-F0F4-42A1-9DF3-DDF6CB9661BC}" presName="sibTrans" presStyleCnt="0"/>
      <dgm:spPr/>
    </dgm:pt>
    <dgm:pt modelId="{6E2E86DC-C8E8-4162-A59C-7A51F1C3C8EB}" type="pres">
      <dgm:prSet presAssocID="{667C1C34-F448-41D8-A5E5-B2E66BAD6610}" presName="node" presStyleLbl="node1" presStyleIdx="1" presStyleCnt="4" custScaleX="137537">
        <dgm:presLayoutVars>
          <dgm:bulletEnabled val="1"/>
        </dgm:presLayoutVars>
      </dgm:prSet>
      <dgm:spPr/>
    </dgm:pt>
    <dgm:pt modelId="{E7A12FC0-EE7B-4191-AA0F-4E42F683E3A1}" type="pres">
      <dgm:prSet presAssocID="{74547F74-E5A2-401D-9E60-36FA1EC8F0AD}" presName="sibTrans" presStyleCnt="0"/>
      <dgm:spPr/>
    </dgm:pt>
    <dgm:pt modelId="{B553C488-C017-459E-9676-4DF1B68967C1}" type="pres">
      <dgm:prSet presAssocID="{DDA36545-B1FE-424B-888A-5DDA24750BF3}" presName="node" presStyleLbl="node1" presStyleIdx="2" presStyleCnt="4">
        <dgm:presLayoutVars>
          <dgm:bulletEnabled val="1"/>
        </dgm:presLayoutVars>
      </dgm:prSet>
      <dgm:spPr/>
    </dgm:pt>
    <dgm:pt modelId="{E41A40F1-9E98-47D0-96C9-AF38502B8B3D}" type="pres">
      <dgm:prSet presAssocID="{6FCC4C30-4595-489A-9B80-E006BC0174C2}" presName="sibTrans" presStyleCnt="0"/>
      <dgm:spPr/>
    </dgm:pt>
    <dgm:pt modelId="{3FFCC6B3-577C-445C-8BBA-7AECFAC3E1BF}" type="pres">
      <dgm:prSet presAssocID="{9F543F1D-4C74-46AF-B54C-DA2FE750B6DC}" presName="node" presStyleLbl="node1" presStyleIdx="3" presStyleCnt="4">
        <dgm:presLayoutVars>
          <dgm:bulletEnabled val="1"/>
        </dgm:presLayoutVars>
      </dgm:prSet>
      <dgm:spPr/>
    </dgm:pt>
  </dgm:ptLst>
  <dgm:cxnLst>
    <dgm:cxn modelId="{D03D7725-7186-4F15-AA18-F229A37247C4}" srcId="{D6305B13-5441-4D7C-8E5C-7C48E12D24EA}" destId="{DDA36545-B1FE-424B-888A-5DDA24750BF3}" srcOrd="2" destOrd="0" parTransId="{BFD12F27-90A2-4423-AAF3-7D78996944A5}" sibTransId="{6FCC4C30-4595-489A-9B80-E006BC0174C2}"/>
    <dgm:cxn modelId="{8AB95929-3D04-4E38-96E5-E1077B3859B3}" srcId="{D6305B13-5441-4D7C-8E5C-7C48E12D24EA}" destId="{667C1C34-F448-41D8-A5E5-B2E66BAD6610}" srcOrd="1" destOrd="0" parTransId="{938C6B02-29DB-42B4-BFB2-521F201D74A1}" sibTransId="{74547F74-E5A2-401D-9E60-36FA1EC8F0AD}"/>
    <dgm:cxn modelId="{7299304A-7D36-4AAE-8827-56F2C0740536}" type="presOf" srcId="{DDA36545-B1FE-424B-888A-5DDA24750BF3}" destId="{B553C488-C017-459E-9676-4DF1B68967C1}" srcOrd="0" destOrd="0" presId="urn:microsoft.com/office/officeart/2005/8/layout/default"/>
    <dgm:cxn modelId="{8D533176-3F5F-44E5-A684-4DB6AFE54CA4}" srcId="{D6305B13-5441-4D7C-8E5C-7C48E12D24EA}" destId="{7CD20FE0-9D49-46FE-81D3-A22622E0AA11}" srcOrd="0" destOrd="0" parTransId="{4A8BED70-9C5E-43F7-B612-4D949EDE1AFA}" sibTransId="{5A024E6E-F0F4-42A1-9DF3-DDF6CB9661BC}"/>
    <dgm:cxn modelId="{DB67C984-EA51-43A2-8616-73EA9A0783EF}" srcId="{D6305B13-5441-4D7C-8E5C-7C48E12D24EA}" destId="{9F543F1D-4C74-46AF-B54C-DA2FE750B6DC}" srcOrd="3" destOrd="0" parTransId="{1CB21ADF-7487-4F6A-AE57-CBCB2A879848}" sibTransId="{BEC5A3FD-CF00-42DC-8FCD-2B31F417F43E}"/>
    <dgm:cxn modelId="{7A36849A-B9F5-4472-8CF4-2977A9BB6DAE}" type="presOf" srcId="{667C1C34-F448-41D8-A5E5-B2E66BAD6610}" destId="{6E2E86DC-C8E8-4162-A59C-7A51F1C3C8EB}" srcOrd="0" destOrd="0" presId="urn:microsoft.com/office/officeart/2005/8/layout/default"/>
    <dgm:cxn modelId="{4422ADA8-5C8B-4D90-9ACD-67ECF23175F3}" type="presOf" srcId="{D6305B13-5441-4D7C-8E5C-7C48E12D24EA}" destId="{D35FD9C6-05FB-41ED-804F-7627E2C476D4}" srcOrd="0" destOrd="0" presId="urn:microsoft.com/office/officeart/2005/8/layout/default"/>
    <dgm:cxn modelId="{596BC4C2-6CBA-4143-AD94-EB1BA3733E5E}" type="presOf" srcId="{9F543F1D-4C74-46AF-B54C-DA2FE750B6DC}" destId="{3FFCC6B3-577C-445C-8BBA-7AECFAC3E1BF}" srcOrd="0" destOrd="0" presId="urn:microsoft.com/office/officeart/2005/8/layout/default"/>
    <dgm:cxn modelId="{6C02A4D2-09C0-4CD1-80DB-99ACE550C5D1}" type="presOf" srcId="{7CD20FE0-9D49-46FE-81D3-A22622E0AA11}" destId="{DBAE41C0-25CD-4ADF-A3A2-4D2314CA8A83}" srcOrd="0" destOrd="0" presId="urn:microsoft.com/office/officeart/2005/8/layout/default"/>
    <dgm:cxn modelId="{9767D92F-21A3-4FE8-A61F-C1E3BF2F5818}" type="presParOf" srcId="{D35FD9C6-05FB-41ED-804F-7627E2C476D4}" destId="{DBAE41C0-25CD-4ADF-A3A2-4D2314CA8A83}" srcOrd="0" destOrd="0" presId="urn:microsoft.com/office/officeart/2005/8/layout/default"/>
    <dgm:cxn modelId="{CE47BAAE-E134-4DDC-AC86-1EDCCF449C4F}" type="presParOf" srcId="{D35FD9C6-05FB-41ED-804F-7627E2C476D4}" destId="{294ABBDE-09F7-48C3-A21A-2FC2CE68027A}" srcOrd="1" destOrd="0" presId="urn:microsoft.com/office/officeart/2005/8/layout/default"/>
    <dgm:cxn modelId="{7F650672-FFDF-404E-8512-BA8752315917}" type="presParOf" srcId="{D35FD9C6-05FB-41ED-804F-7627E2C476D4}" destId="{6E2E86DC-C8E8-4162-A59C-7A51F1C3C8EB}" srcOrd="2" destOrd="0" presId="urn:microsoft.com/office/officeart/2005/8/layout/default"/>
    <dgm:cxn modelId="{BC7F073C-F8D1-4608-B200-78964967E992}" type="presParOf" srcId="{D35FD9C6-05FB-41ED-804F-7627E2C476D4}" destId="{E7A12FC0-EE7B-4191-AA0F-4E42F683E3A1}" srcOrd="3" destOrd="0" presId="urn:microsoft.com/office/officeart/2005/8/layout/default"/>
    <dgm:cxn modelId="{F1BC7E1F-A31D-4224-BD7D-7EFA5490BC29}" type="presParOf" srcId="{D35FD9C6-05FB-41ED-804F-7627E2C476D4}" destId="{B553C488-C017-459E-9676-4DF1B68967C1}" srcOrd="4" destOrd="0" presId="urn:microsoft.com/office/officeart/2005/8/layout/default"/>
    <dgm:cxn modelId="{919C4285-964F-4D69-9C6D-46DA52C73FBE}" type="presParOf" srcId="{D35FD9C6-05FB-41ED-804F-7627E2C476D4}" destId="{E41A40F1-9E98-47D0-96C9-AF38502B8B3D}" srcOrd="5" destOrd="0" presId="urn:microsoft.com/office/officeart/2005/8/layout/default"/>
    <dgm:cxn modelId="{044922FB-9961-4956-9BD0-AB23A9D33DE0}" type="presParOf" srcId="{D35FD9C6-05FB-41ED-804F-7627E2C476D4}" destId="{3FFCC6B3-577C-445C-8BBA-7AECFAC3E1B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1023E3-EAD0-4C00-AA4D-A271B90DA0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208C84-E4C9-4A2E-9DAD-3280CD0038D6}">
      <dgm:prSet phldrT="[Text]"/>
      <dgm:spPr/>
      <dgm:t>
        <a:bodyPr/>
        <a:lstStyle/>
        <a:p>
          <a:r>
            <a:rPr lang="en-US" dirty="0"/>
            <a:t>Commercially Useful Function</a:t>
          </a:r>
        </a:p>
      </dgm:t>
    </dgm:pt>
    <dgm:pt modelId="{3D35A81E-5E11-4244-A315-997F92264820}" type="parTrans" cxnId="{B6F15066-3BE1-4700-AEBE-4E6D5C801C6F}">
      <dgm:prSet/>
      <dgm:spPr/>
      <dgm:t>
        <a:bodyPr/>
        <a:lstStyle/>
        <a:p>
          <a:endParaRPr lang="en-US"/>
        </a:p>
      </dgm:t>
    </dgm:pt>
    <dgm:pt modelId="{F287FAAC-F045-4C37-B97E-E07959B0B5F6}" type="sibTrans" cxnId="{B6F15066-3BE1-4700-AEBE-4E6D5C801C6F}">
      <dgm:prSet/>
      <dgm:spPr/>
      <dgm:t>
        <a:bodyPr/>
        <a:lstStyle/>
        <a:p>
          <a:endParaRPr lang="en-US"/>
        </a:p>
      </dgm:t>
    </dgm:pt>
    <dgm:pt modelId="{D7896DA7-A8C7-4712-8137-BF8D85E80CFC}">
      <dgm:prSet phldrT="[Text]"/>
      <dgm:spPr/>
      <dgm:t>
        <a:bodyPr/>
        <a:lstStyle/>
        <a:p>
          <a:r>
            <a:rPr lang="en-US" dirty="0"/>
            <a:t>Performing</a:t>
          </a:r>
        </a:p>
      </dgm:t>
    </dgm:pt>
    <dgm:pt modelId="{AA45B9ED-A906-46C2-B0B6-326C71347B27}" type="parTrans" cxnId="{A5980EFA-5EC0-4D70-A0E6-46C891054F32}">
      <dgm:prSet/>
      <dgm:spPr/>
      <dgm:t>
        <a:bodyPr/>
        <a:lstStyle/>
        <a:p>
          <a:endParaRPr lang="en-US"/>
        </a:p>
      </dgm:t>
    </dgm:pt>
    <dgm:pt modelId="{7458CE5A-FE69-4B74-969E-609C21041C30}" type="sibTrans" cxnId="{A5980EFA-5EC0-4D70-A0E6-46C891054F32}">
      <dgm:prSet/>
      <dgm:spPr/>
      <dgm:t>
        <a:bodyPr/>
        <a:lstStyle/>
        <a:p>
          <a:endParaRPr lang="en-US"/>
        </a:p>
      </dgm:t>
    </dgm:pt>
    <dgm:pt modelId="{E2D24F49-587E-48DE-98B6-68A61989EB4B}">
      <dgm:prSet phldrT="[Text]"/>
      <dgm:spPr/>
      <dgm:t>
        <a:bodyPr/>
        <a:lstStyle/>
        <a:p>
          <a:r>
            <a:rPr lang="en-US" dirty="0"/>
            <a:t>Managing</a:t>
          </a:r>
        </a:p>
      </dgm:t>
    </dgm:pt>
    <dgm:pt modelId="{A242FB42-D1C5-4276-BB2E-711B975D8ADC}" type="parTrans" cxnId="{5FD122BD-2D13-4345-97E0-24D6652202A8}">
      <dgm:prSet/>
      <dgm:spPr/>
      <dgm:t>
        <a:bodyPr/>
        <a:lstStyle/>
        <a:p>
          <a:endParaRPr lang="en-US"/>
        </a:p>
      </dgm:t>
    </dgm:pt>
    <dgm:pt modelId="{E6F9625B-57DC-44EA-89F9-E7F259CA4EE2}" type="sibTrans" cxnId="{5FD122BD-2D13-4345-97E0-24D6652202A8}">
      <dgm:prSet/>
      <dgm:spPr/>
      <dgm:t>
        <a:bodyPr/>
        <a:lstStyle/>
        <a:p>
          <a:endParaRPr lang="en-US"/>
        </a:p>
      </dgm:t>
    </dgm:pt>
    <dgm:pt modelId="{26E32841-43E4-4C86-BC93-EEAFBDA33EB8}">
      <dgm:prSet phldrT="[Text]"/>
      <dgm:spPr/>
      <dgm:t>
        <a:bodyPr/>
        <a:lstStyle/>
        <a:p>
          <a:r>
            <a:rPr lang="en-US" dirty="0"/>
            <a:t>Supervising</a:t>
          </a:r>
        </a:p>
      </dgm:t>
    </dgm:pt>
    <dgm:pt modelId="{E0F80E54-874D-4F92-9DDC-C67BAF049993}" type="parTrans" cxnId="{9A558C34-8B38-49F7-8C8A-257997A0C533}">
      <dgm:prSet/>
      <dgm:spPr/>
      <dgm:t>
        <a:bodyPr/>
        <a:lstStyle/>
        <a:p>
          <a:endParaRPr lang="en-US"/>
        </a:p>
      </dgm:t>
    </dgm:pt>
    <dgm:pt modelId="{0E7776E7-0F00-45CB-9D83-9C137C85B3F8}" type="sibTrans" cxnId="{9A558C34-8B38-49F7-8C8A-257997A0C533}">
      <dgm:prSet/>
      <dgm:spPr/>
      <dgm:t>
        <a:bodyPr/>
        <a:lstStyle/>
        <a:p>
          <a:endParaRPr lang="en-US"/>
        </a:p>
      </dgm:t>
    </dgm:pt>
    <dgm:pt modelId="{E834F35D-16D5-4DAC-AA31-363FFFC092D5}" type="pres">
      <dgm:prSet presAssocID="{9C1023E3-EAD0-4C00-AA4D-A271B90DA0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363ED1-D5D4-44F2-AEEE-F2B28173DA21}" type="pres">
      <dgm:prSet presAssocID="{81208C84-E4C9-4A2E-9DAD-3280CD0038D6}" presName="root1" presStyleCnt="0"/>
      <dgm:spPr/>
    </dgm:pt>
    <dgm:pt modelId="{44851FF9-537A-4439-910D-D675ABEAD861}" type="pres">
      <dgm:prSet presAssocID="{81208C84-E4C9-4A2E-9DAD-3280CD0038D6}" presName="LevelOneTextNode" presStyleLbl="node0" presStyleIdx="0" presStyleCnt="1" custAng="5400000" custScaleX="269737" custScaleY="60216">
        <dgm:presLayoutVars>
          <dgm:chPref val="3"/>
        </dgm:presLayoutVars>
      </dgm:prSet>
      <dgm:spPr/>
    </dgm:pt>
    <dgm:pt modelId="{4CE57C33-EAC9-447E-9991-CB63CABAC47E}" type="pres">
      <dgm:prSet presAssocID="{81208C84-E4C9-4A2E-9DAD-3280CD0038D6}" presName="level2hierChild" presStyleCnt="0"/>
      <dgm:spPr/>
    </dgm:pt>
    <dgm:pt modelId="{6CF43718-43E5-4C38-850F-44318CCD527C}" type="pres">
      <dgm:prSet presAssocID="{AA45B9ED-A906-46C2-B0B6-326C71347B27}" presName="conn2-1" presStyleLbl="parChTrans1D2" presStyleIdx="0" presStyleCnt="3"/>
      <dgm:spPr/>
    </dgm:pt>
    <dgm:pt modelId="{80AF670E-4301-4CB6-B8BC-14E33578B836}" type="pres">
      <dgm:prSet presAssocID="{AA45B9ED-A906-46C2-B0B6-326C71347B27}" presName="connTx" presStyleLbl="parChTrans1D2" presStyleIdx="0" presStyleCnt="3"/>
      <dgm:spPr/>
    </dgm:pt>
    <dgm:pt modelId="{17CB870F-1645-471B-B67C-57D2910E717C}" type="pres">
      <dgm:prSet presAssocID="{D7896DA7-A8C7-4712-8137-BF8D85E80CFC}" presName="root2" presStyleCnt="0"/>
      <dgm:spPr/>
    </dgm:pt>
    <dgm:pt modelId="{C3DBB76B-DF74-4DD9-A499-85FD047951C3}" type="pres">
      <dgm:prSet presAssocID="{D7896DA7-A8C7-4712-8137-BF8D85E80CFC}" presName="LevelTwoTextNode" presStyleLbl="node2" presStyleIdx="0" presStyleCnt="3">
        <dgm:presLayoutVars>
          <dgm:chPref val="3"/>
        </dgm:presLayoutVars>
      </dgm:prSet>
      <dgm:spPr/>
    </dgm:pt>
    <dgm:pt modelId="{2CAF2010-28F1-4A1F-A730-022FF89FAC6C}" type="pres">
      <dgm:prSet presAssocID="{D7896DA7-A8C7-4712-8137-BF8D85E80CFC}" presName="level3hierChild" presStyleCnt="0"/>
      <dgm:spPr/>
    </dgm:pt>
    <dgm:pt modelId="{2DBA8F25-BA5B-42F5-837C-F15887479015}" type="pres">
      <dgm:prSet presAssocID="{A242FB42-D1C5-4276-BB2E-711B975D8ADC}" presName="conn2-1" presStyleLbl="parChTrans1D2" presStyleIdx="1" presStyleCnt="3"/>
      <dgm:spPr/>
    </dgm:pt>
    <dgm:pt modelId="{E4A3EBBE-6875-436F-AB7C-B07AF27847B6}" type="pres">
      <dgm:prSet presAssocID="{A242FB42-D1C5-4276-BB2E-711B975D8ADC}" presName="connTx" presStyleLbl="parChTrans1D2" presStyleIdx="1" presStyleCnt="3"/>
      <dgm:spPr/>
    </dgm:pt>
    <dgm:pt modelId="{091CE29C-858C-499E-BA13-8E8AA97DF30C}" type="pres">
      <dgm:prSet presAssocID="{E2D24F49-587E-48DE-98B6-68A61989EB4B}" presName="root2" presStyleCnt="0"/>
      <dgm:spPr/>
    </dgm:pt>
    <dgm:pt modelId="{E9C029A8-FB81-4D7E-93C6-23A1385DB9A1}" type="pres">
      <dgm:prSet presAssocID="{E2D24F49-587E-48DE-98B6-68A61989EB4B}" presName="LevelTwoTextNode" presStyleLbl="node2" presStyleIdx="1" presStyleCnt="3">
        <dgm:presLayoutVars>
          <dgm:chPref val="3"/>
        </dgm:presLayoutVars>
      </dgm:prSet>
      <dgm:spPr/>
    </dgm:pt>
    <dgm:pt modelId="{1E22A8AB-D82F-46DE-9FD9-A829C4537766}" type="pres">
      <dgm:prSet presAssocID="{E2D24F49-587E-48DE-98B6-68A61989EB4B}" presName="level3hierChild" presStyleCnt="0"/>
      <dgm:spPr/>
    </dgm:pt>
    <dgm:pt modelId="{4E11D18F-9796-4E4E-AAF0-1878B226A002}" type="pres">
      <dgm:prSet presAssocID="{E0F80E54-874D-4F92-9DDC-C67BAF049993}" presName="conn2-1" presStyleLbl="parChTrans1D2" presStyleIdx="2" presStyleCnt="3"/>
      <dgm:spPr/>
    </dgm:pt>
    <dgm:pt modelId="{7D289594-0D61-4B73-8444-846861C6D536}" type="pres">
      <dgm:prSet presAssocID="{E0F80E54-874D-4F92-9DDC-C67BAF049993}" presName="connTx" presStyleLbl="parChTrans1D2" presStyleIdx="2" presStyleCnt="3"/>
      <dgm:spPr/>
    </dgm:pt>
    <dgm:pt modelId="{45174520-E8D3-43D5-9793-51569C76B8B7}" type="pres">
      <dgm:prSet presAssocID="{26E32841-43E4-4C86-BC93-EEAFBDA33EB8}" presName="root2" presStyleCnt="0"/>
      <dgm:spPr/>
    </dgm:pt>
    <dgm:pt modelId="{FBACAD72-6DE5-4E99-9992-C65C2DED8A5D}" type="pres">
      <dgm:prSet presAssocID="{26E32841-43E4-4C86-BC93-EEAFBDA33EB8}" presName="LevelTwoTextNode" presStyleLbl="node2" presStyleIdx="2" presStyleCnt="3">
        <dgm:presLayoutVars>
          <dgm:chPref val="3"/>
        </dgm:presLayoutVars>
      </dgm:prSet>
      <dgm:spPr/>
    </dgm:pt>
    <dgm:pt modelId="{70E10999-E018-4092-969A-8F2B0844A145}" type="pres">
      <dgm:prSet presAssocID="{26E32841-43E4-4C86-BC93-EEAFBDA33EB8}" presName="level3hierChild" presStyleCnt="0"/>
      <dgm:spPr/>
    </dgm:pt>
  </dgm:ptLst>
  <dgm:cxnLst>
    <dgm:cxn modelId="{6FF26209-6FA6-40DF-82E0-6587AFE65C2E}" type="presOf" srcId="{E0F80E54-874D-4F92-9DDC-C67BAF049993}" destId="{4E11D18F-9796-4E4E-AAF0-1878B226A002}" srcOrd="0" destOrd="0" presId="urn:microsoft.com/office/officeart/2008/layout/HorizontalMultiLevelHierarchy"/>
    <dgm:cxn modelId="{71855C19-6376-427E-B082-F3902E7A593B}" type="presOf" srcId="{E0F80E54-874D-4F92-9DDC-C67BAF049993}" destId="{7D289594-0D61-4B73-8444-846861C6D536}" srcOrd="1" destOrd="0" presId="urn:microsoft.com/office/officeart/2008/layout/HorizontalMultiLevelHierarchy"/>
    <dgm:cxn modelId="{9A558C34-8B38-49F7-8C8A-257997A0C533}" srcId="{81208C84-E4C9-4A2E-9DAD-3280CD0038D6}" destId="{26E32841-43E4-4C86-BC93-EEAFBDA33EB8}" srcOrd="2" destOrd="0" parTransId="{E0F80E54-874D-4F92-9DDC-C67BAF049993}" sibTransId="{0E7776E7-0F00-45CB-9D83-9C137C85B3F8}"/>
    <dgm:cxn modelId="{6C731943-E02C-4E80-B74B-CBF11F56F266}" type="presOf" srcId="{AA45B9ED-A906-46C2-B0B6-326C71347B27}" destId="{6CF43718-43E5-4C38-850F-44318CCD527C}" srcOrd="0" destOrd="0" presId="urn:microsoft.com/office/officeart/2008/layout/HorizontalMultiLevelHierarchy"/>
    <dgm:cxn modelId="{B6F15066-3BE1-4700-AEBE-4E6D5C801C6F}" srcId="{9C1023E3-EAD0-4C00-AA4D-A271B90DA086}" destId="{81208C84-E4C9-4A2E-9DAD-3280CD0038D6}" srcOrd="0" destOrd="0" parTransId="{3D35A81E-5E11-4244-A315-997F92264820}" sibTransId="{F287FAAC-F045-4C37-B97E-E07959B0B5F6}"/>
    <dgm:cxn modelId="{D0C5846D-D437-4BBC-A2B1-07298880C5A6}" type="presOf" srcId="{A242FB42-D1C5-4276-BB2E-711B975D8ADC}" destId="{2DBA8F25-BA5B-42F5-837C-F15887479015}" srcOrd="0" destOrd="0" presId="urn:microsoft.com/office/officeart/2008/layout/HorizontalMultiLevelHierarchy"/>
    <dgm:cxn modelId="{44934E74-E0B4-4207-ACC0-B511E52A9691}" type="presOf" srcId="{A242FB42-D1C5-4276-BB2E-711B975D8ADC}" destId="{E4A3EBBE-6875-436F-AB7C-B07AF27847B6}" srcOrd="1" destOrd="0" presId="urn:microsoft.com/office/officeart/2008/layout/HorizontalMultiLevelHierarchy"/>
    <dgm:cxn modelId="{88BC357C-8A5F-4F33-946B-AE1E81C9BDD1}" type="presOf" srcId="{9C1023E3-EAD0-4C00-AA4D-A271B90DA086}" destId="{E834F35D-16D5-4DAC-AA31-363FFFC092D5}" srcOrd="0" destOrd="0" presId="urn:microsoft.com/office/officeart/2008/layout/HorizontalMultiLevelHierarchy"/>
    <dgm:cxn modelId="{EA54969C-683E-49A6-9BCF-199EEAE27B41}" type="presOf" srcId="{AA45B9ED-A906-46C2-B0B6-326C71347B27}" destId="{80AF670E-4301-4CB6-B8BC-14E33578B836}" srcOrd="1" destOrd="0" presId="urn:microsoft.com/office/officeart/2008/layout/HorizontalMultiLevelHierarchy"/>
    <dgm:cxn modelId="{7C1F1BA3-DAFE-479B-B499-D92F51D32668}" type="presOf" srcId="{26E32841-43E4-4C86-BC93-EEAFBDA33EB8}" destId="{FBACAD72-6DE5-4E99-9992-C65C2DED8A5D}" srcOrd="0" destOrd="0" presId="urn:microsoft.com/office/officeart/2008/layout/HorizontalMultiLevelHierarchy"/>
    <dgm:cxn modelId="{42B96FB4-AC94-467A-A4E6-69FE7D2E7E70}" type="presOf" srcId="{81208C84-E4C9-4A2E-9DAD-3280CD0038D6}" destId="{44851FF9-537A-4439-910D-D675ABEAD861}" srcOrd="0" destOrd="0" presId="urn:microsoft.com/office/officeart/2008/layout/HorizontalMultiLevelHierarchy"/>
    <dgm:cxn modelId="{5FD122BD-2D13-4345-97E0-24D6652202A8}" srcId="{81208C84-E4C9-4A2E-9DAD-3280CD0038D6}" destId="{E2D24F49-587E-48DE-98B6-68A61989EB4B}" srcOrd="1" destOrd="0" parTransId="{A242FB42-D1C5-4276-BB2E-711B975D8ADC}" sibTransId="{E6F9625B-57DC-44EA-89F9-E7F259CA4EE2}"/>
    <dgm:cxn modelId="{839C56D0-D4FA-4EA7-B033-76E5C8480566}" type="presOf" srcId="{E2D24F49-587E-48DE-98B6-68A61989EB4B}" destId="{E9C029A8-FB81-4D7E-93C6-23A1385DB9A1}" srcOrd="0" destOrd="0" presId="urn:microsoft.com/office/officeart/2008/layout/HorizontalMultiLevelHierarchy"/>
    <dgm:cxn modelId="{4A5E28D5-7425-4370-B36E-F9E95FE2D5C5}" type="presOf" srcId="{D7896DA7-A8C7-4712-8137-BF8D85E80CFC}" destId="{C3DBB76B-DF74-4DD9-A499-85FD047951C3}" srcOrd="0" destOrd="0" presId="urn:microsoft.com/office/officeart/2008/layout/HorizontalMultiLevelHierarchy"/>
    <dgm:cxn modelId="{A5980EFA-5EC0-4D70-A0E6-46C891054F32}" srcId="{81208C84-E4C9-4A2E-9DAD-3280CD0038D6}" destId="{D7896DA7-A8C7-4712-8137-BF8D85E80CFC}" srcOrd="0" destOrd="0" parTransId="{AA45B9ED-A906-46C2-B0B6-326C71347B27}" sibTransId="{7458CE5A-FE69-4B74-969E-609C21041C30}"/>
    <dgm:cxn modelId="{EF406061-AD3A-4721-87A6-A562FBDA833F}" type="presParOf" srcId="{E834F35D-16D5-4DAC-AA31-363FFFC092D5}" destId="{AB363ED1-D5D4-44F2-AEEE-F2B28173DA21}" srcOrd="0" destOrd="0" presId="urn:microsoft.com/office/officeart/2008/layout/HorizontalMultiLevelHierarchy"/>
    <dgm:cxn modelId="{B9C8A62E-4AEC-40DC-95BB-F9066A9E187A}" type="presParOf" srcId="{AB363ED1-D5D4-44F2-AEEE-F2B28173DA21}" destId="{44851FF9-537A-4439-910D-D675ABEAD861}" srcOrd="0" destOrd="0" presId="urn:microsoft.com/office/officeart/2008/layout/HorizontalMultiLevelHierarchy"/>
    <dgm:cxn modelId="{F2E7C44A-5CD3-481A-A3FB-9F4692B8D5B2}" type="presParOf" srcId="{AB363ED1-D5D4-44F2-AEEE-F2B28173DA21}" destId="{4CE57C33-EAC9-447E-9991-CB63CABAC47E}" srcOrd="1" destOrd="0" presId="urn:microsoft.com/office/officeart/2008/layout/HorizontalMultiLevelHierarchy"/>
    <dgm:cxn modelId="{0B960A5A-CEE4-4983-9B66-9442D101C4A1}" type="presParOf" srcId="{4CE57C33-EAC9-447E-9991-CB63CABAC47E}" destId="{6CF43718-43E5-4C38-850F-44318CCD527C}" srcOrd="0" destOrd="0" presId="urn:microsoft.com/office/officeart/2008/layout/HorizontalMultiLevelHierarchy"/>
    <dgm:cxn modelId="{CF24EAC4-4637-4546-87DB-FE61E88240AC}" type="presParOf" srcId="{6CF43718-43E5-4C38-850F-44318CCD527C}" destId="{80AF670E-4301-4CB6-B8BC-14E33578B836}" srcOrd="0" destOrd="0" presId="urn:microsoft.com/office/officeart/2008/layout/HorizontalMultiLevelHierarchy"/>
    <dgm:cxn modelId="{01EADF7D-AF98-4010-BF23-92C38333C98E}" type="presParOf" srcId="{4CE57C33-EAC9-447E-9991-CB63CABAC47E}" destId="{17CB870F-1645-471B-B67C-57D2910E717C}" srcOrd="1" destOrd="0" presId="urn:microsoft.com/office/officeart/2008/layout/HorizontalMultiLevelHierarchy"/>
    <dgm:cxn modelId="{F7890DEA-308C-42AC-B80C-FA5BA2557FDB}" type="presParOf" srcId="{17CB870F-1645-471B-B67C-57D2910E717C}" destId="{C3DBB76B-DF74-4DD9-A499-85FD047951C3}" srcOrd="0" destOrd="0" presId="urn:microsoft.com/office/officeart/2008/layout/HorizontalMultiLevelHierarchy"/>
    <dgm:cxn modelId="{8521EBD8-D068-4B69-9867-B1C06194F571}" type="presParOf" srcId="{17CB870F-1645-471B-B67C-57D2910E717C}" destId="{2CAF2010-28F1-4A1F-A730-022FF89FAC6C}" srcOrd="1" destOrd="0" presId="urn:microsoft.com/office/officeart/2008/layout/HorizontalMultiLevelHierarchy"/>
    <dgm:cxn modelId="{0F1EB3B6-C77B-41CE-B75D-306B58F9FFA3}" type="presParOf" srcId="{4CE57C33-EAC9-447E-9991-CB63CABAC47E}" destId="{2DBA8F25-BA5B-42F5-837C-F15887479015}" srcOrd="2" destOrd="0" presId="urn:microsoft.com/office/officeart/2008/layout/HorizontalMultiLevelHierarchy"/>
    <dgm:cxn modelId="{CF12F988-6D47-4AAD-9309-D944BC62F936}" type="presParOf" srcId="{2DBA8F25-BA5B-42F5-837C-F15887479015}" destId="{E4A3EBBE-6875-436F-AB7C-B07AF27847B6}" srcOrd="0" destOrd="0" presId="urn:microsoft.com/office/officeart/2008/layout/HorizontalMultiLevelHierarchy"/>
    <dgm:cxn modelId="{25E957B0-CE43-453B-A7BB-BC397CF8BFF3}" type="presParOf" srcId="{4CE57C33-EAC9-447E-9991-CB63CABAC47E}" destId="{091CE29C-858C-499E-BA13-8E8AA97DF30C}" srcOrd="3" destOrd="0" presId="urn:microsoft.com/office/officeart/2008/layout/HorizontalMultiLevelHierarchy"/>
    <dgm:cxn modelId="{6A786C7C-B5C3-4104-9C01-D9ABA3F35CD6}" type="presParOf" srcId="{091CE29C-858C-499E-BA13-8E8AA97DF30C}" destId="{E9C029A8-FB81-4D7E-93C6-23A1385DB9A1}" srcOrd="0" destOrd="0" presId="urn:microsoft.com/office/officeart/2008/layout/HorizontalMultiLevelHierarchy"/>
    <dgm:cxn modelId="{CA1BAD36-0113-42A8-8DDB-F3C633CF33EC}" type="presParOf" srcId="{091CE29C-858C-499E-BA13-8E8AA97DF30C}" destId="{1E22A8AB-D82F-46DE-9FD9-A829C4537766}" srcOrd="1" destOrd="0" presId="urn:microsoft.com/office/officeart/2008/layout/HorizontalMultiLevelHierarchy"/>
    <dgm:cxn modelId="{93FEF4BA-CDA3-43F0-9428-4D7EA6F9E714}" type="presParOf" srcId="{4CE57C33-EAC9-447E-9991-CB63CABAC47E}" destId="{4E11D18F-9796-4E4E-AAF0-1878B226A002}" srcOrd="4" destOrd="0" presId="urn:microsoft.com/office/officeart/2008/layout/HorizontalMultiLevelHierarchy"/>
    <dgm:cxn modelId="{84F94CE9-DB6E-44CA-9F01-F78334A29515}" type="presParOf" srcId="{4E11D18F-9796-4E4E-AAF0-1878B226A002}" destId="{7D289594-0D61-4B73-8444-846861C6D536}" srcOrd="0" destOrd="0" presId="urn:microsoft.com/office/officeart/2008/layout/HorizontalMultiLevelHierarchy"/>
    <dgm:cxn modelId="{EF7FB2D1-E7A3-4395-AAD7-0BB087058966}" type="presParOf" srcId="{4CE57C33-EAC9-447E-9991-CB63CABAC47E}" destId="{45174520-E8D3-43D5-9793-51569C76B8B7}" srcOrd="5" destOrd="0" presId="urn:microsoft.com/office/officeart/2008/layout/HorizontalMultiLevelHierarchy"/>
    <dgm:cxn modelId="{72B5B33E-2DBF-4DBC-95B5-83CD9C59095B}" type="presParOf" srcId="{45174520-E8D3-43D5-9793-51569C76B8B7}" destId="{FBACAD72-6DE5-4E99-9992-C65C2DED8A5D}" srcOrd="0" destOrd="0" presId="urn:microsoft.com/office/officeart/2008/layout/HorizontalMultiLevelHierarchy"/>
    <dgm:cxn modelId="{FE3CC01F-9380-404B-9C59-7DA2470070A1}" type="presParOf" srcId="{45174520-E8D3-43D5-9793-51569C76B8B7}" destId="{70E10999-E018-4092-969A-8F2B0844A14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358674-2A5E-4D08-AFA8-B59DC6B93CA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D13376-A75E-4FE1-BCA2-33597E73ED0E}">
      <dgm:prSet phldrT="[Text]" custT="1"/>
      <dgm:spPr/>
      <dgm:t>
        <a:bodyPr/>
        <a:lstStyle/>
        <a:p>
          <a:r>
            <a:rPr lang="en-US" sz="4300" dirty="0"/>
            <a:t>Area of Specialty</a:t>
          </a:r>
        </a:p>
        <a:p>
          <a:r>
            <a:rPr lang="en-US" sz="3600" dirty="0"/>
            <a:t>NAICS Codes</a:t>
          </a:r>
        </a:p>
      </dgm:t>
    </dgm:pt>
    <dgm:pt modelId="{2ED246E7-D88B-4623-AE5E-2EAB240B6D50}" type="parTrans" cxnId="{627ACEB5-ADBB-4B15-BC72-9A180060B5CF}">
      <dgm:prSet/>
      <dgm:spPr/>
      <dgm:t>
        <a:bodyPr/>
        <a:lstStyle/>
        <a:p>
          <a:endParaRPr lang="en-US"/>
        </a:p>
      </dgm:t>
    </dgm:pt>
    <dgm:pt modelId="{C44E2F44-BFC9-424D-814B-EC5A3CCB002A}" type="sibTrans" cxnId="{627ACEB5-ADBB-4B15-BC72-9A180060B5CF}">
      <dgm:prSet/>
      <dgm:spPr/>
      <dgm:t>
        <a:bodyPr/>
        <a:lstStyle/>
        <a:p>
          <a:endParaRPr lang="en-US"/>
        </a:p>
      </dgm:t>
    </dgm:pt>
    <dgm:pt modelId="{04AAB7CD-FD99-4C59-9F7D-CFD81893A4B1}">
      <dgm:prSet phldrT="[Text]"/>
      <dgm:spPr/>
      <dgm:t>
        <a:bodyPr/>
        <a:lstStyle/>
        <a:p>
          <a:r>
            <a:rPr lang="en-US" dirty="0"/>
            <a:t>M/W/DBE </a:t>
          </a:r>
        </a:p>
        <a:p>
          <a:r>
            <a:rPr lang="en-US" dirty="0"/>
            <a:t>Self Performs = 100%</a:t>
          </a:r>
        </a:p>
      </dgm:t>
    </dgm:pt>
    <dgm:pt modelId="{3CE8496E-2A4C-407C-AD90-244DD43F6B3F}" type="parTrans" cxnId="{BC4939A8-E0DC-40BE-9FE3-D8749EA827FF}">
      <dgm:prSet/>
      <dgm:spPr/>
      <dgm:t>
        <a:bodyPr/>
        <a:lstStyle/>
        <a:p>
          <a:endParaRPr lang="en-US"/>
        </a:p>
      </dgm:t>
    </dgm:pt>
    <dgm:pt modelId="{CEC5D862-EA90-4B75-A8FC-304C34C1F1E4}" type="sibTrans" cxnId="{BC4939A8-E0DC-40BE-9FE3-D8749EA827FF}">
      <dgm:prSet/>
      <dgm:spPr/>
      <dgm:t>
        <a:bodyPr/>
        <a:lstStyle/>
        <a:p>
          <a:endParaRPr lang="en-US"/>
        </a:p>
      </dgm:t>
    </dgm:pt>
    <dgm:pt modelId="{EE17E5A2-66A4-4135-A2CD-64FB5A6F07E5}">
      <dgm:prSet phldrT="[Text]"/>
      <dgm:spPr/>
      <dgm:t>
        <a:bodyPr/>
        <a:lstStyle/>
        <a:p>
          <a:r>
            <a:rPr lang="en-US" dirty="0"/>
            <a:t>M/W/DBE</a:t>
          </a:r>
        </a:p>
        <a:p>
          <a:r>
            <a:rPr lang="en-US" dirty="0"/>
            <a:t>Manufacturer = 100%</a:t>
          </a:r>
        </a:p>
      </dgm:t>
    </dgm:pt>
    <dgm:pt modelId="{8F8B4F16-3F6A-460E-AC4F-E20A9173A612}" type="parTrans" cxnId="{7E08B650-0849-422F-8B84-8E9CE4EA62EA}">
      <dgm:prSet/>
      <dgm:spPr/>
      <dgm:t>
        <a:bodyPr/>
        <a:lstStyle/>
        <a:p>
          <a:endParaRPr lang="en-US"/>
        </a:p>
      </dgm:t>
    </dgm:pt>
    <dgm:pt modelId="{91E709DF-8095-4E59-BD43-82E4FEBA1451}" type="sibTrans" cxnId="{7E08B650-0849-422F-8B84-8E9CE4EA62EA}">
      <dgm:prSet/>
      <dgm:spPr/>
      <dgm:t>
        <a:bodyPr/>
        <a:lstStyle/>
        <a:p>
          <a:endParaRPr lang="en-US"/>
        </a:p>
      </dgm:t>
    </dgm:pt>
    <dgm:pt modelId="{5E9186A6-E3F6-4443-8230-F5023F3612D2}">
      <dgm:prSet phldrT="[Text]"/>
      <dgm:spPr/>
      <dgm:t>
        <a:bodyPr/>
        <a:lstStyle/>
        <a:p>
          <a:r>
            <a:rPr lang="en-US" dirty="0"/>
            <a:t>M/W/DBE</a:t>
          </a:r>
        </a:p>
        <a:p>
          <a:r>
            <a:rPr lang="en-US" dirty="0"/>
            <a:t>Supplier = 60%</a:t>
          </a:r>
        </a:p>
      </dgm:t>
    </dgm:pt>
    <dgm:pt modelId="{53BE555A-79C0-49A2-9000-268C4A91BBB2}" type="parTrans" cxnId="{E08C54D9-6C56-429C-AE37-45AA06F86B75}">
      <dgm:prSet/>
      <dgm:spPr/>
      <dgm:t>
        <a:bodyPr/>
        <a:lstStyle/>
        <a:p>
          <a:endParaRPr lang="en-US"/>
        </a:p>
      </dgm:t>
    </dgm:pt>
    <dgm:pt modelId="{A2E151FE-B027-4791-A6FF-DC185D5C4F44}" type="sibTrans" cxnId="{E08C54D9-6C56-429C-AE37-45AA06F86B75}">
      <dgm:prSet/>
      <dgm:spPr/>
      <dgm:t>
        <a:bodyPr/>
        <a:lstStyle/>
        <a:p>
          <a:endParaRPr lang="en-US"/>
        </a:p>
      </dgm:t>
    </dgm:pt>
    <dgm:pt modelId="{065DF251-EBE7-4D30-AB2A-D5045A89BCE9}" type="pres">
      <dgm:prSet presAssocID="{A3358674-2A5E-4D08-AFA8-B59DC6B93CA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6F4B994-C11E-434A-9C91-55B820C45CA1}" type="pres">
      <dgm:prSet presAssocID="{5AD13376-A75E-4FE1-BCA2-33597E73ED0E}" presName="root1" presStyleCnt="0"/>
      <dgm:spPr/>
    </dgm:pt>
    <dgm:pt modelId="{8BD282E4-DAF4-4D58-99E3-2A787C0D1C65}" type="pres">
      <dgm:prSet presAssocID="{5AD13376-A75E-4FE1-BCA2-33597E73ED0E}" presName="LevelOneTextNode" presStyleLbl="node0" presStyleIdx="0" presStyleCnt="1" custAng="5400000" custScaleX="336663" custScaleY="75216">
        <dgm:presLayoutVars>
          <dgm:chPref val="3"/>
        </dgm:presLayoutVars>
      </dgm:prSet>
      <dgm:spPr/>
    </dgm:pt>
    <dgm:pt modelId="{AC7FD5F1-691A-49E9-B460-CEC68B5E69F0}" type="pres">
      <dgm:prSet presAssocID="{5AD13376-A75E-4FE1-BCA2-33597E73ED0E}" presName="level2hierChild" presStyleCnt="0"/>
      <dgm:spPr/>
    </dgm:pt>
    <dgm:pt modelId="{C165378B-4C99-4BEB-B2B9-83B0084C6D93}" type="pres">
      <dgm:prSet presAssocID="{3CE8496E-2A4C-407C-AD90-244DD43F6B3F}" presName="conn2-1" presStyleLbl="parChTrans1D2" presStyleIdx="0" presStyleCnt="3"/>
      <dgm:spPr/>
    </dgm:pt>
    <dgm:pt modelId="{4123B851-1482-4A98-8FDF-B514F5939FA0}" type="pres">
      <dgm:prSet presAssocID="{3CE8496E-2A4C-407C-AD90-244DD43F6B3F}" presName="connTx" presStyleLbl="parChTrans1D2" presStyleIdx="0" presStyleCnt="3"/>
      <dgm:spPr/>
    </dgm:pt>
    <dgm:pt modelId="{E14A7042-A984-4846-B9B7-9DD16FC29E04}" type="pres">
      <dgm:prSet presAssocID="{04AAB7CD-FD99-4C59-9F7D-CFD81893A4B1}" presName="root2" presStyleCnt="0"/>
      <dgm:spPr/>
    </dgm:pt>
    <dgm:pt modelId="{06990B21-BDE1-44B0-810D-42D68E82F7B1}" type="pres">
      <dgm:prSet presAssocID="{04AAB7CD-FD99-4C59-9F7D-CFD81893A4B1}" presName="LevelTwoTextNode" presStyleLbl="node2" presStyleIdx="0" presStyleCnt="3">
        <dgm:presLayoutVars>
          <dgm:chPref val="3"/>
        </dgm:presLayoutVars>
      </dgm:prSet>
      <dgm:spPr/>
    </dgm:pt>
    <dgm:pt modelId="{001C4E08-5AEF-47A1-B45C-24E6A49E3710}" type="pres">
      <dgm:prSet presAssocID="{04AAB7CD-FD99-4C59-9F7D-CFD81893A4B1}" presName="level3hierChild" presStyleCnt="0"/>
      <dgm:spPr/>
    </dgm:pt>
    <dgm:pt modelId="{0F3A1C98-FDB3-410D-B50B-EF69371960E4}" type="pres">
      <dgm:prSet presAssocID="{8F8B4F16-3F6A-460E-AC4F-E20A9173A612}" presName="conn2-1" presStyleLbl="parChTrans1D2" presStyleIdx="1" presStyleCnt="3"/>
      <dgm:spPr/>
    </dgm:pt>
    <dgm:pt modelId="{BD47EAE9-2F01-428B-A2B0-C6F4EEB91E0E}" type="pres">
      <dgm:prSet presAssocID="{8F8B4F16-3F6A-460E-AC4F-E20A9173A612}" presName="connTx" presStyleLbl="parChTrans1D2" presStyleIdx="1" presStyleCnt="3"/>
      <dgm:spPr/>
    </dgm:pt>
    <dgm:pt modelId="{B7780726-6737-476C-B74C-9B36BF74F839}" type="pres">
      <dgm:prSet presAssocID="{EE17E5A2-66A4-4135-A2CD-64FB5A6F07E5}" presName="root2" presStyleCnt="0"/>
      <dgm:spPr/>
    </dgm:pt>
    <dgm:pt modelId="{7C227806-8B90-47A4-811F-8CB7880277CA}" type="pres">
      <dgm:prSet presAssocID="{EE17E5A2-66A4-4135-A2CD-64FB5A6F07E5}" presName="LevelTwoTextNode" presStyleLbl="node2" presStyleIdx="1" presStyleCnt="3">
        <dgm:presLayoutVars>
          <dgm:chPref val="3"/>
        </dgm:presLayoutVars>
      </dgm:prSet>
      <dgm:spPr/>
    </dgm:pt>
    <dgm:pt modelId="{5FD154D3-DF9B-451D-8A28-4F2B94615F4D}" type="pres">
      <dgm:prSet presAssocID="{EE17E5A2-66A4-4135-A2CD-64FB5A6F07E5}" presName="level3hierChild" presStyleCnt="0"/>
      <dgm:spPr/>
    </dgm:pt>
    <dgm:pt modelId="{D033E8E8-5CE6-41C2-B055-FB21B9953543}" type="pres">
      <dgm:prSet presAssocID="{53BE555A-79C0-49A2-9000-268C4A91BBB2}" presName="conn2-1" presStyleLbl="parChTrans1D2" presStyleIdx="2" presStyleCnt="3"/>
      <dgm:spPr/>
    </dgm:pt>
    <dgm:pt modelId="{87144F7D-0B69-4794-925A-6C9F8EA6BE35}" type="pres">
      <dgm:prSet presAssocID="{53BE555A-79C0-49A2-9000-268C4A91BBB2}" presName="connTx" presStyleLbl="parChTrans1D2" presStyleIdx="2" presStyleCnt="3"/>
      <dgm:spPr/>
    </dgm:pt>
    <dgm:pt modelId="{92136E7D-C56C-4661-96BD-75073927D8AD}" type="pres">
      <dgm:prSet presAssocID="{5E9186A6-E3F6-4443-8230-F5023F3612D2}" presName="root2" presStyleCnt="0"/>
      <dgm:spPr/>
    </dgm:pt>
    <dgm:pt modelId="{F86C3EC0-031B-4EF1-9EDF-FDAC9A61A28D}" type="pres">
      <dgm:prSet presAssocID="{5E9186A6-E3F6-4443-8230-F5023F3612D2}" presName="LevelTwoTextNode" presStyleLbl="node2" presStyleIdx="2" presStyleCnt="3">
        <dgm:presLayoutVars>
          <dgm:chPref val="3"/>
        </dgm:presLayoutVars>
      </dgm:prSet>
      <dgm:spPr/>
    </dgm:pt>
    <dgm:pt modelId="{EDFA7F44-E2C4-42B1-868E-6E0C3CDE102B}" type="pres">
      <dgm:prSet presAssocID="{5E9186A6-E3F6-4443-8230-F5023F3612D2}" presName="level3hierChild" presStyleCnt="0"/>
      <dgm:spPr/>
    </dgm:pt>
  </dgm:ptLst>
  <dgm:cxnLst>
    <dgm:cxn modelId="{9BC6840F-2BDA-486B-B67D-1FB7E25F3080}" type="presOf" srcId="{04AAB7CD-FD99-4C59-9F7D-CFD81893A4B1}" destId="{06990B21-BDE1-44B0-810D-42D68E82F7B1}" srcOrd="0" destOrd="0" presId="urn:microsoft.com/office/officeart/2008/layout/HorizontalMultiLevelHierarchy"/>
    <dgm:cxn modelId="{8C86A01D-7F88-4588-A5FD-383FB8109EE8}" type="presOf" srcId="{53BE555A-79C0-49A2-9000-268C4A91BBB2}" destId="{D033E8E8-5CE6-41C2-B055-FB21B9953543}" srcOrd="0" destOrd="0" presId="urn:microsoft.com/office/officeart/2008/layout/HorizontalMultiLevelHierarchy"/>
    <dgm:cxn modelId="{0B05D120-1489-4C4C-9D65-B745B32C041C}" type="presOf" srcId="{A3358674-2A5E-4D08-AFA8-B59DC6B93CA0}" destId="{065DF251-EBE7-4D30-AB2A-D5045A89BCE9}" srcOrd="0" destOrd="0" presId="urn:microsoft.com/office/officeart/2008/layout/HorizontalMultiLevelHierarchy"/>
    <dgm:cxn modelId="{9DBADC32-9D27-46F5-928B-47A764C7A786}" type="presOf" srcId="{53BE555A-79C0-49A2-9000-268C4A91BBB2}" destId="{87144F7D-0B69-4794-925A-6C9F8EA6BE35}" srcOrd="1" destOrd="0" presId="urn:microsoft.com/office/officeart/2008/layout/HorizontalMultiLevelHierarchy"/>
    <dgm:cxn modelId="{317F4C61-A4FC-40F7-B86E-F257687AC604}" type="presOf" srcId="{5AD13376-A75E-4FE1-BCA2-33597E73ED0E}" destId="{8BD282E4-DAF4-4D58-99E3-2A787C0D1C65}" srcOrd="0" destOrd="0" presId="urn:microsoft.com/office/officeart/2008/layout/HorizontalMultiLevelHierarchy"/>
    <dgm:cxn modelId="{7FAC3767-259C-44F9-8890-B58C7C06C128}" type="presOf" srcId="{5E9186A6-E3F6-4443-8230-F5023F3612D2}" destId="{F86C3EC0-031B-4EF1-9EDF-FDAC9A61A28D}" srcOrd="0" destOrd="0" presId="urn:microsoft.com/office/officeart/2008/layout/HorizontalMultiLevelHierarchy"/>
    <dgm:cxn modelId="{7E08B650-0849-422F-8B84-8E9CE4EA62EA}" srcId="{5AD13376-A75E-4FE1-BCA2-33597E73ED0E}" destId="{EE17E5A2-66A4-4135-A2CD-64FB5A6F07E5}" srcOrd="1" destOrd="0" parTransId="{8F8B4F16-3F6A-460E-AC4F-E20A9173A612}" sibTransId="{91E709DF-8095-4E59-BD43-82E4FEBA1451}"/>
    <dgm:cxn modelId="{B201CA57-00C5-408D-86B5-8837B58D172D}" type="presOf" srcId="{3CE8496E-2A4C-407C-AD90-244DD43F6B3F}" destId="{4123B851-1482-4A98-8FDF-B514F5939FA0}" srcOrd="1" destOrd="0" presId="urn:microsoft.com/office/officeart/2008/layout/HorizontalMultiLevelHierarchy"/>
    <dgm:cxn modelId="{AEF9FC89-340B-40EC-9A4D-F2621B55A460}" type="presOf" srcId="{EE17E5A2-66A4-4135-A2CD-64FB5A6F07E5}" destId="{7C227806-8B90-47A4-811F-8CB7880277CA}" srcOrd="0" destOrd="0" presId="urn:microsoft.com/office/officeart/2008/layout/HorizontalMultiLevelHierarchy"/>
    <dgm:cxn modelId="{BD637CA1-E482-4F7B-98C5-0C571587F4A4}" type="presOf" srcId="{8F8B4F16-3F6A-460E-AC4F-E20A9173A612}" destId="{0F3A1C98-FDB3-410D-B50B-EF69371960E4}" srcOrd="0" destOrd="0" presId="urn:microsoft.com/office/officeart/2008/layout/HorizontalMultiLevelHierarchy"/>
    <dgm:cxn modelId="{BC4939A8-E0DC-40BE-9FE3-D8749EA827FF}" srcId="{5AD13376-A75E-4FE1-BCA2-33597E73ED0E}" destId="{04AAB7CD-FD99-4C59-9F7D-CFD81893A4B1}" srcOrd="0" destOrd="0" parTransId="{3CE8496E-2A4C-407C-AD90-244DD43F6B3F}" sibTransId="{CEC5D862-EA90-4B75-A8FC-304C34C1F1E4}"/>
    <dgm:cxn modelId="{FA44DAA9-B1F8-43D8-AF67-873076179B20}" type="presOf" srcId="{3CE8496E-2A4C-407C-AD90-244DD43F6B3F}" destId="{C165378B-4C99-4BEB-B2B9-83B0084C6D93}" srcOrd="0" destOrd="0" presId="urn:microsoft.com/office/officeart/2008/layout/HorizontalMultiLevelHierarchy"/>
    <dgm:cxn modelId="{1C6A58AB-7B67-443A-954E-0F1E58E24C81}" type="presOf" srcId="{8F8B4F16-3F6A-460E-AC4F-E20A9173A612}" destId="{BD47EAE9-2F01-428B-A2B0-C6F4EEB91E0E}" srcOrd="1" destOrd="0" presId="urn:microsoft.com/office/officeart/2008/layout/HorizontalMultiLevelHierarchy"/>
    <dgm:cxn modelId="{627ACEB5-ADBB-4B15-BC72-9A180060B5CF}" srcId="{A3358674-2A5E-4D08-AFA8-B59DC6B93CA0}" destId="{5AD13376-A75E-4FE1-BCA2-33597E73ED0E}" srcOrd="0" destOrd="0" parTransId="{2ED246E7-D88B-4623-AE5E-2EAB240B6D50}" sibTransId="{C44E2F44-BFC9-424D-814B-EC5A3CCB002A}"/>
    <dgm:cxn modelId="{E08C54D9-6C56-429C-AE37-45AA06F86B75}" srcId="{5AD13376-A75E-4FE1-BCA2-33597E73ED0E}" destId="{5E9186A6-E3F6-4443-8230-F5023F3612D2}" srcOrd="2" destOrd="0" parTransId="{53BE555A-79C0-49A2-9000-268C4A91BBB2}" sibTransId="{A2E151FE-B027-4791-A6FF-DC185D5C4F44}"/>
    <dgm:cxn modelId="{4822E98B-25CD-456C-B9B9-9B6BD6164DBE}" type="presParOf" srcId="{065DF251-EBE7-4D30-AB2A-D5045A89BCE9}" destId="{56F4B994-C11E-434A-9C91-55B820C45CA1}" srcOrd="0" destOrd="0" presId="urn:microsoft.com/office/officeart/2008/layout/HorizontalMultiLevelHierarchy"/>
    <dgm:cxn modelId="{91AFCD76-799F-4810-B60F-F68158991799}" type="presParOf" srcId="{56F4B994-C11E-434A-9C91-55B820C45CA1}" destId="{8BD282E4-DAF4-4D58-99E3-2A787C0D1C65}" srcOrd="0" destOrd="0" presId="urn:microsoft.com/office/officeart/2008/layout/HorizontalMultiLevelHierarchy"/>
    <dgm:cxn modelId="{1A2A0ED8-4113-4FAB-85EE-F3591BB117B7}" type="presParOf" srcId="{56F4B994-C11E-434A-9C91-55B820C45CA1}" destId="{AC7FD5F1-691A-49E9-B460-CEC68B5E69F0}" srcOrd="1" destOrd="0" presId="urn:microsoft.com/office/officeart/2008/layout/HorizontalMultiLevelHierarchy"/>
    <dgm:cxn modelId="{4C4514D1-47D6-4EDC-9CEF-A99A5510D904}" type="presParOf" srcId="{AC7FD5F1-691A-49E9-B460-CEC68B5E69F0}" destId="{C165378B-4C99-4BEB-B2B9-83B0084C6D93}" srcOrd="0" destOrd="0" presId="urn:microsoft.com/office/officeart/2008/layout/HorizontalMultiLevelHierarchy"/>
    <dgm:cxn modelId="{C4E6E550-5F55-424D-AD6F-1755245868C7}" type="presParOf" srcId="{C165378B-4C99-4BEB-B2B9-83B0084C6D93}" destId="{4123B851-1482-4A98-8FDF-B514F5939FA0}" srcOrd="0" destOrd="0" presId="urn:microsoft.com/office/officeart/2008/layout/HorizontalMultiLevelHierarchy"/>
    <dgm:cxn modelId="{388182ED-B379-408D-80BB-AEC47D03E07E}" type="presParOf" srcId="{AC7FD5F1-691A-49E9-B460-CEC68B5E69F0}" destId="{E14A7042-A984-4846-B9B7-9DD16FC29E04}" srcOrd="1" destOrd="0" presId="urn:microsoft.com/office/officeart/2008/layout/HorizontalMultiLevelHierarchy"/>
    <dgm:cxn modelId="{B04288BE-5CD9-464A-8431-4ECD8273AC3A}" type="presParOf" srcId="{E14A7042-A984-4846-B9B7-9DD16FC29E04}" destId="{06990B21-BDE1-44B0-810D-42D68E82F7B1}" srcOrd="0" destOrd="0" presId="urn:microsoft.com/office/officeart/2008/layout/HorizontalMultiLevelHierarchy"/>
    <dgm:cxn modelId="{DD31A281-53D4-4396-912A-7501811ED645}" type="presParOf" srcId="{E14A7042-A984-4846-B9B7-9DD16FC29E04}" destId="{001C4E08-5AEF-47A1-B45C-24E6A49E3710}" srcOrd="1" destOrd="0" presId="urn:microsoft.com/office/officeart/2008/layout/HorizontalMultiLevelHierarchy"/>
    <dgm:cxn modelId="{9BC1F42C-C316-4E78-AD97-EC55426FEE62}" type="presParOf" srcId="{AC7FD5F1-691A-49E9-B460-CEC68B5E69F0}" destId="{0F3A1C98-FDB3-410D-B50B-EF69371960E4}" srcOrd="2" destOrd="0" presId="urn:microsoft.com/office/officeart/2008/layout/HorizontalMultiLevelHierarchy"/>
    <dgm:cxn modelId="{FD7EFD94-5852-4188-9B2E-8F8D13A09034}" type="presParOf" srcId="{0F3A1C98-FDB3-410D-B50B-EF69371960E4}" destId="{BD47EAE9-2F01-428B-A2B0-C6F4EEB91E0E}" srcOrd="0" destOrd="0" presId="urn:microsoft.com/office/officeart/2008/layout/HorizontalMultiLevelHierarchy"/>
    <dgm:cxn modelId="{547D6EF9-3F5E-4141-8E0D-BCB74164063B}" type="presParOf" srcId="{AC7FD5F1-691A-49E9-B460-CEC68B5E69F0}" destId="{B7780726-6737-476C-B74C-9B36BF74F839}" srcOrd="3" destOrd="0" presId="urn:microsoft.com/office/officeart/2008/layout/HorizontalMultiLevelHierarchy"/>
    <dgm:cxn modelId="{AA3E6EA3-39FC-4DEE-988A-0052AD23D1E3}" type="presParOf" srcId="{B7780726-6737-476C-B74C-9B36BF74F839}" destId="{7C227806-8B90-47A4-811F-8CB7880277CA}" srcOrd="0" destOrd="0" presId="urn:microsoft.com/office/officeart/2008/layout/HorizontalMultiLevelHierarchy"/>
    <dgm:cxn modelId="{592ACFF7-9AE5-4441-8C9F-216D13263D57}" type="presParOf" srcId="{B7780726-6737-476C-B74C-9B36BF74F839}" destId="{5FD154D3-DF9B-451D-8A28-4F2B94615F4D}" srcOrd="1" destOrd="0" presId="urn:microsoft.com/office/officeart/2008/layout/HorizontalMultiLevelHierarchy"/>
    <dgm:cxn modelId="{1311690D-AD6F-4D39-B84D-EBB5A42888B0}" type="presParOf" srcId="{AC7FD5F1-691A-49E9-B460-CEC68B5E69F0}" destId="{D033E8E8-5CE6-41C2-B055-FB21B9953543}" srcOrd="4" destOrd="0" presId="urn:microsoft.com/office/officeart/2008/layout/HorizontalMultiLevelHierarchy"/>
    <dgm:cxn modelId="{BFB48B3C-0BCB-4EA3-8628-3DFBCE3518BA}" type="presParOf" srcId="{D033E8E8-5CE6-41C2-B055-FB21B9953543}" destId="{87144F7D-0B69-4794-925A-6C9F8EA6BE35}" srcOrd="0" destOrd="0" presId="urn:microsoft.com/office/officeart/2008/layout/HorizontalMultiLevelHierarchy"/>
    <dgm:cxn modelId="{E181BA92-CD57-4B1C-B972-21B0E8705FA7}" type="presParOf" srcId="{AC7FD5F1-691A-49E9-B460-CEC68B5E69F0}" destId="{92136E7D-C56C-4661-96BD-75073927D8AD}" srcOrd="5" destOrd="0" presId="urn:microsoft.com/office/officeart/2008/layout/HorizontalMultiLevelHierarchy"/>
    <dgm:cxn modelId="{50CCDEFA-4844-4B21-AAF9-3C728BA8EA8E}" type="presParOf" srcId="{92136E7D-C56C-4661-96BD-75073927D8AD}" destId="{F86C3EC0-031B-4EF1-9EDF-FDAC9A61A28D}" srcOrd="0" destOrd="0" presId="urn:microsoft.com/office/officeart/2008/layout/HorizontalMultiLevelHierarchy"/>
    <dgm:cxn modelId="{E41B77B6-5D31-42C4-9800-9B34B495578D}" type="presParOf" srcId="{92136E7D-C56C-4661-96BD-75073927D8AD}" destId="{EDFA7F44-E2C4-42B1-868E-6E0C3CDE102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EC6700-6080-4B0A-BFF7-1B0B525811D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60CF25-F8D8-4E1F-B236-26D7965A78D0}">
      <dgm:prSet phldrT="[Text]" custT="1"/>
      <dgm:spPr/>
      <dgm:t>
        <a:bodyPr/>
        <a:lstStyle/>
        <a:p>
          <a:r>
            <a:rPr lang="en-US" sz="1400" b="1" dirty="0"/>
            <a:t>Schedule C’s</a:t>
          </a:r>
        </a:p>
      </dgm:t>
    </dgm:pt>
    <dgm:pt modelId="{8EC8ACCB-60ED-46D7-A1FF-B2900B992C01}" type="parTrans" cxnId="{7B7ED9C8-1078-4FEA-B4DF-92B9C5A287D5}">
      <dgm:prSet/>
      <dgm:spPr/>
      <dgm:t>
        <a:bodyPr/>
        <a:lstStyle/>
        <a:p>
          <a:endParaRPr lang="en-US"/>
        </a:p>
      </dgm:t>
    </dgm:pt>
    <dgm:pt modelId="{9D2D8A52-8A86-46AE-8108-5A20C0323A43}" type="sibTrans" cxnId="{7B7ED9C8-1078-4FEA-B4DF-92B9C5A287D5}">
      <dgm:prSet/>
      <dgm:spPr/>
      <dgm:t>
        <a:bodyPr/>
        <a:lstStyle/>
        <a:p>
          <a:endParaRPr lang="en-US"/>
        </a:p>
      </dgm:t>
    </dgm:pt>
    <dgm:pt modelId="{1935C0B3-4B36-4257-81C1-3585A4E5A750}">
      <dgm:prSet phldrT="[Text]"/>
      <dgm:spPr/>
      <dgm:t>
        <a:bodyPr/>
        <a:lstStyle/>
        <a:p>
          <a:r>
            <a:rPr lang="en-US" dirty="0"/>
            <a:t>Project name/Specification Number Identified</a:t>
          </a:r>
        </a:p>
      </dgm:t>
    </dgm:pt>
    <dgm:pt modelId="{66FCB1B4-5252-4349-A0B5-14DBF6614B7C}" type="parTrans" cxnId="{8E2E81F3-04ED-4CDF-B567-E8AA20EC64D1}">
      <dgm:prSet/>
      <dgm:spPr/>
      <dgm:t>
        <a:bodyPr/>
        <a:lstStyle/>
        <a:p>
          <a:endParaRPr lang="en-US"/>
        </a:p>
      </dgm:t>
    </dgm:pt>
    <dgm:pt modelId="{BA5B3507-C885-4F32-AC8E-AC64F83FD0B7}" type="sibTrans" cxnId="{8E2E81F3-04ED-4CDF-B567-E8AA20EC64D1}">
      <dgm:prSet/>
      <dgm:spPr/>
      <dgm:t>
        <a:bodyPr/>
        <a:lstStyle/>
        <a:p>
          <a:endParaRPr lang="en-US"/>
        </a:p>
      </dgm:t>
    </dgm:pt>
    <dgm:pt modelId="{62220DD3-0B04-4F6F-AB7C-5E8AACE8D39F}">
      <dgm:prSet phldrT="[Text]"/>
      <dgm:spPr/>
      <dgm:t>
        <a:bodyPr/>
        <a:lstStyle/>
        <a:p>
          <a:pPr rtl="0"/>
          <a:r>
            <a:rPr lang="en-US" dirty="0"/>
            <a:t>Dates of when the Schedule C was signed (Post/Pre Bid-Opening)</a:t>
          </a:r>
          <a:r>
            <a:rPr lang="en-US" dirty="0">
              <a:latin typeface="Arial"/>
            </a:rPr>
            <a:t> </a:t>
          </a:r>
          <a:endParaRPr lang="en-US" dirty="0"/>
        </a:p>
      </dgm:t>
    </dgm:pt>
    <dgm:pt modelId="{839DB247-D06D-422D-8629-027001475F4A}" type="parTrans" cxnId="{D9DBA7F1-8661-4EF7-9724-8652A15C7136}">
      <dgm:prSet/>
      <dgm:spPr/>
      <dgm:t>
        <a:bodyPr/>
        <a:lstStyle/>
        <a:p>
          <a:endParaRPr lang="en-US"/>
        </a:p>
      </dgm:t>
    </dgm:pt>
    <dgm:pt modelId="{15B28A21-93D2-4779-BFAD-151582F0BD01}" type="sibTrans" cxnId="{D9DBA7F1-8661-4EF7-9724-8652A15C7136}">
      <dgm:prSet/>
      <dgm:spPr/>
      <dgm:t>
        <a:bodyPr/>
        <a:lstStyle/>
        <a:p>
          <a:endParaRPr lang="en-US"/>
        </a:p>
      </dgm:t>
    </dgm:pt>
    <dgm:pt modelId="{45C5C5C1-9612-481D-8733-EA5346A98702}">
      <dgm:prSet phldrT="[Text]" custT="1"/>
      <dgm:spPr/>
      <dgm:t>
        <a:bodyPr/>
        <a:lstStyle/>
        <a:p>
          <a:r>
            <a:rPr lang="en-US" sz="1400" b="1" dirty="0"/>
            <a:t>Certification Letter(s)</a:t>
          </a:r>
        </a:p>
      </dgm:t>
    </dgm:pt>
    <dgm:pt modelId="{FCABC7AB-8968-433E-8D57-5BA448BAECE2}" type="parTrans" cxnId="{8C04592E-7F32-4E65-B6CD-CD865644112E}">
      <dgm:prSet/>
      <dgm:spPr/>
      <dgm:t>
        <a:bodyPr/>
        <a:lstStyle/>
        <a:p>
          <a:endParaRPr lang="en-US"/>
        </a:p>
      </dgm:t>
    </dgm:pt>
    <dgm:pt modelId="{B8B02C69-7150-4284-87D5-618E4D61AFC5}" type="sibTrans" cxnId="{8C04592E-7F32-4E65-B6CD-CD865644112E}">
      <dgm:prSet/>
      <dgm:spPr/>
      <dgm:t>
        <a:bodyPr/>
        <a:lstStyle/>
        <a:p>
          <a:endParaRPr lang="en-US"/>
        </a:p>
      </dgm:t>
    </dgm:pt>
    <dgm:pt modelId="{5716646E-4A4B-4692-A209-A780DE6021EF}">
      <dgm:prSet phldrT="[Text]"/>
      <dgm:spPr/>
      <dgm:t>
        <a:bodyPr/>
        <a:lstStyle/>
        <a:p>
          <a:r>
            <a:rPr lang="en-US" dirty="0"/>
            <a:t>Is the firm identified on the Schedule D Certified?</a:t>
          </a:r>
        </a:p>
      </dgm:t>
    </dgm:pt>
    <dgm:pt modelId="{FBB0E6DD-0079-45DE-9689-185269213DE0}" type="parTrans" cxnId="{81D269AA-DF69-41D6-9566-09F5AB423780}">
      <dgm:prSet/>
      <dgm:spPr/>
      <dgm:t>
        <a:bodyPr/>
        <a:lstStyle/>
        <a:p>
          <a:endParaRPr lang="en-US"/>
        </a:p>
      </dgm:t>
    </dgm:pt>
    <dgm:pt modelId="{36893FF7-C246-419D-A70C-6F733FEEC521}" type="sibTrans" cxnId="{81D269AA-DF69-41D6-9566-09F5AB423780}">
      <dgm:prSet/>
      <dgm:spPr/>
      <dgm:t>
        <a:bodyPr/>
        <a:lstStyle/>
        <a:p>
          <a:endParaRPr lang="en-US"/>
        </a:p>
      </dgm:t>
    </dgm:pt>
    <dgm:pt modelId="{203F7389-956F-4C47-96CA-CFD4F3314430}">
      <dgm:prSet phldrT="[Text]"/>
      <dgm:spPr/>
      <dgm:t>
        <a:bodyPr/>
        <a:lstStyle/>
        <a:p>
          <a:r>
            <a:rPr lang="en-US" dirty="0"/>
            <a:t>What area(s) of specialty / NAICS code(s) is the firm Certified in?</a:t>
          </a:r>
        </a:p>
      </dgm:t>
    </dgm:pt>
    <dgm:pt modelId="{14E6CD39-9FB4-4226-8191-75B5D8F2D4E1}" type="parTrans" cxnId="{E5311801-46A2-44C2-A7A0-6DBD2D2979D9}">
      <dgm:prSet/>
      <dgm:spPr/>
      <dgm:t>
        <a:bodyPr/>
        <a:lstStyle/>
        <a:p>
          <a:endParaRPr lang="en-US"/>
        </a:p>
      </dgm:t>
    </dgm:pt>
    <dgm:pt modelId="{11B6BF79-6343-4ECC-9262-0DBDAA4631FC}" type="sibTrans" cxnId="{E5311801-46A2-44C2-A7A0-6DBD2D2979D9}">
      <dgm:prSet/>
      <dgm:spPr/>
      <dgm:t>
        <a:bodyPr/>
        <a:lstStyle/>
        <a:p>
          <a:endParaRPr lang="en-US"/>
        </a:p>
      </dgm:t>
    </dgm:pt>
    <dgm:pt modelId="{DDF8DD98-D9D7-4E2F-A4D3-5DF5F1955C57}">
      <dgm:prSet phldrT="[Text]" custT="1"/>
      <dgm:spPr/>
      <dgm:t>
        <a:bodyPr/>
        <a:lstStyle/>
        <a:p>
          <a:r>
            <a:rPr lang="en-US" sz="1400" b="1" dirty="0"/>
            <a:t>Quotes/Proposals</a:t>
          </a:r>
        </a:p>
      </dgm:t>
    </dgm:pt>
    <dgm:pt modelId="{9F17A7BB-67BA-4E4A-B098-5F7B4A2D7A74}" type="parTrans" cxnId="{C5CB56AA-A56F-42D7-A2CD-64C8E85640CF}">
      <dgm:prSet/>
      <dgm:spPr/>
      <dgm:t>
        <a:bodyPr/>
        <a:lstStyle/>
        <a:p>
          <a:endParaRPr lang="en-US"/>
        </a:p>
      </dgm:t>
    </dgm:pt>
    <dgm:pt modelId="{94377926-BBCE-45A9-A059-07207E3D35CF}" type="sibTrans" cxnId="{C5CB56AA-A56F-42D7-A2CD-64C8E85640CF}">
      <dgm:prSet/>
      <dgm:spPr/>
      <dgm:t>
        <a:bodyPr/>
        <a:lstStyle/>
        <a:p>
          <a:endParaRPr lang="en-US"/>
        </a:p>
      </dgm:t>
    </dgm:pt>
    <dgm:pt modelId="{4FB7C274-F903-43A8-8CF7-EE6EE062D582}">
      <dgm:prSet phldrT="[Text]"/>
      <dgm:spPr/>
      <dgm:t>
        <a:bodyPr/>
        <a:lstStyle/>
        <a:p>
          <a:r>
            <a:rPr lang="en-US" dirty="0"/>
            <a:t>Request copies of the proposals/quote submitted to Prime</a:t>
          </a:r>
        </a:p>
      </dgm:t>
    </dgm:pt>
    <dgm:pt modelId="{3A33D7B6-F06E-4C58-A5DA-88349DCFB0D7}" type="parTrans" cxnId="{542C1BC2-B768-48EC-A404-5DA7087C0A6B}">
      <dgm:prSet/>
      <dgm:spPr/>
      <dgm:t>
        <a:bodyPr/>
        <a:lstStyle/>
        <a:p>
          <a:endParaRPr lang="en-US"/>
        </a:p>
      </dgm:t>
    </dgm:pt>
    <dgm:pt modelId="{BB34AAE6-BDFD-4BCC-8255-04CC772E302F}" type="sibTrans" cxnId="{542C1BC2-B768-48EC-A404-5DA7087C0A6B}">
      <dgm:prSet/>
      <dgm:spPr/>
      <dgm:t>
        <a:bodyPr/>
        <a:lstStyle/>
        <a:p>
          <a:endParaRPr lang="en-US"/>
        </a:p>
      </dgm:t>
    </dgm:pt>
    <dgm:pt modelId="{1C5B478D-FFBB-4D62-B385-F5C0067FCBD0}">
      <dgm:prSet phldrT="[Text]"/>
      <dgm:spPr/>
      <dgm:t>
        <a:bodyPr/>
        <a:lstStyle/>
        <a:p>
          <a:r>
            <a:rPr lang="en-US" dirty="0"/>
            <a:t>Request to see the communications/negotiations between Prime and M/W/</a:t>
          </a:r>
          <a:r>
            <a:rPr lang="en-US" dirty="0">
              <a:latin typeface="Arial"/>
            </a:rPr>
            <a:t>V/DBE</a:t>
          </a:r>
          <a:r>
            <a:rPr lang="en-US" dirty="0"/>
            <a:t> Firm (fax/email/phone)</a:t>
          </a:r>
        </a:p>
      </dgm:t>
    </dgm:pt>
    <dgm:pt modelId="{6CEC6059-AC20-4A43-A55A-ACF398AAF8A3}" type="parTrans" cxnId="{40A0FDF7-E074-4159-84C1-F251FDB5806A}">
      <dgm:prSet/>
      <dgm:spPr/>
      <dgm:t>
        <a:bodyPr/>
        <a:lstStyle/>
        <a:p>
          <a:endParaRPr lang="en-US"/>
        </a:p>
      </dgm:t>
    </dgm:pt>
    <dgm:pt modelId="{A2A232BE-A141-45B5-8CA2-CEB147B15EBA}" type="sibTrans" cxnId="{40A0FDF7-E074-4159-84C1-F251FDB5806A}">
      <dgm:prSet/>
      <dgm:spPr/>
      <dgm:t>
        <a:bodyPr/>
        <a:lstStyle/>
        <a:p>
          <a:endParaRPr lang="en-US"/>
        </a:p>
      </dgm:t>
    </dgm:pt>
    <dgm:pt modelId="{4DAA17C1-30AE-4E25-8191-40DEADF760E6}">
      <dgm:prSet phldrT="[Text]"/>
      <dgm:spPr/>
      <dgm:t>
        <a:bodyPr/>
        <a:lstStyle/>
        <a:p>
          <a:r>
            <a:rPr lang="en-US" dirty="0"/>
            <a:t>Work and/or Services clearly described</a:t>
          </a:r>
        </a:p>
      </dgm:t>
    </dgm:pt>
    <dgm:pt modelId="{3CBE20F2-FB94-48A0-ADD5-3C53240250AF}" type="parTrans" cxnId="{06A83FB9-1E7D-4F6A-BFEE-7FF41F35E30B}">
      <dgm:prSet/>
      <dgm:spPr/>
      <dgm:t>
        <a:bodyPr/>
        <a:lstStyle/>
        <a:p>
          <a:endParaRPr lang="en-US"/>
        </a:p>
      </dgm:t>
    </dgm:pt>
    <dgm:pt modelId="{A9A63304-74D4-4C56-8D9A-975E4B3E6361}" type="sibTrans" cxnId="{06A83FB9-1E7D-4F6A-BFEE-7FF41F35E30B}">
      <dgm:prSet/>
      <dgm:spPr/>
      <dgm:t>
        <a:bodyPr/>
        <a:lstStyle/>
        <a:p>
          <a:endParaRPr lang="en-US"/>
        </a:p>
      </dgm:t>
    </dgm:pt>
    <dgm:pt modelId="{BD51868E-060C-44D4-810F-8F65BC4AFD96}">
      <dgm:prSet phldrT="[Text]"/>
      <dgm:spPr/>
      <dgm:t>
        <a:bodyPr/>
        <a:lstStyle/>
        <a:p>
          <a:r>
            <a:rPr lang="en-US" dirty="0"/>
            <a:t>Dollar amount matches the Schedule D</a:t>
          </a:r>
        </a:p>
      </dgm:t>
    </dgm:pt>
    <dgm:pt modelId="{25260B2B-A39E-4993-9746-3AEF565EB01F}" type="parTrans" cxnId="{4E617943-4161-48E9-A0AC-DE699E37798A}">
      <dgm:prSet/>
      <dgm:spPr/>
      <dgm:t>
        <a:bodyPr/>
        <a:lstStyle/>
        <a:p>
          <a:endParaRPr lang="en-US"/>
        </a:p>
      </dgm:t>
    </dgm:pt>
    <dgm:pt modelId="{6CA4BF82-0210-4C7B-A7FA-0FEE84F30FEF}" type="sibTrans" cxnId="{4E617943-4161-48E9-A0AC-DE699E37798A}">
      <dgm:prSet/>
      <dgm:spPr/>
      <dgm:t>
        <a:bodyPr/>
        <a:lstStyle/>
        <a:p>
          <a:endParaRPr lang="en-US"/>
        </a:p>
      </dgm:t>
    </dgm:pt>
    <dgm:pt modelId="{2D2872E2-E862-471B-B41D-5DC23A143C43}">
      <dgm:prSet phldrT="[Text]"/>
      <dgm:spPr/>
      <dgm:t>
        <a:bodyPr/>
        <a:lstStyle/>
        <a:p>
          <a:r>
            <a:rPr lang="en-US" dirty="0"/>
            <a:t>Is their Certification in line with the work/services outlined on Schedule C?</a:t>
          </a:r>
        </a:p>
      </dgm:t>
    </dgm:pt>
    <dgm:pt modelId="{F4B888B9-0712-4F10-90CB-88B1FE1454F0}" type="parTrans" cxnId="{03F78042-AA3F-4304-86C3-4CFAE729BB53}">
      <dgm:prSet/>
      <dgm:spPr/>
      <dgm:t>
        <a:bodyPr/>
        <a:lstStyle/>
        <a:p>
          <a:endParaRPr lang="en-US"/>
        </a:p>
      </dgm:t>
    </dgm:pt>
    <dgm:pt modelId="{40F0B02E-1B2C-41BC-A9B1-17CE817C7DC0}" type="sibTrans" cxnId="{03F78042-AA3F-4304-86C3-4CFAE729BB53}">
      <dgm:prSet/>
      <dgm:spPr/>
      <dgm:t>
        <a:bodyPr/>
        <a:lstStyle/>
        <a:p>
          <a:endParaRPr lang="en-US"/>
        </a:p>
      </dgm:t>
    </dgm:pt>
    <dgm:pt modelId="{8F78FB66-519A-4A21-B696-A4FFE6D92A06}">
      <dgm:prSet phldrT="[Text]"/>
      <dgm:spPr/>
      <dgm:t>
        <a:bodyPr/>
        <a:lstStyle/>
        <a:p>
          <a:r>
            <a:rPr lang="en-US" dirty="0"/>
            <a:t>CONFIRM AGREEMENT </a:t>
          </a:r>
        </a:p>
      </dgm:t>
    </dgm:pt>
    <dgm:pt modelId="{7905476F-E870-44BB-AC81-2FBDD4B951EB}" type="parTrans" cxnId="{38119AEF-12F9-4DB2-BF44-825AA9334DC8}">
      <dgm:prSet/>
      <dgm:spPr/>
      <dgm:t>
        <a:bodyPr/>
        <a:lstStyle/>
        <a:p>
          <a:endParaRPr lang="en-US"/>
        </a:p>
      </dgm:t>
    </dgm:pt>
    <dgm:pt modelId="{F578CD98-AA90-417B-8F9A-9C9F4C0C5539}" type="sibTrans" cxnId="{38119AEF-12F9-4DB2-BF44-825AA9334DC8}">
      <dgm:prSet/>
      <dgm:spPr/>
      <dgm:t>
        <a:bodyPr/>
        <a:lstStyle/>
        <a:p>
          <a:endParaRPr lang="en-US"/>
        </a:p>
      </dgm:t>
    </dgm:pt>
    <dgm:pt modelId="{14B7CFE5-2BCE-45DA-839D-E33B84B0EB2E}" type="pres">
      <dgm:prSet presAssocID="{90EC6700-6080-4B0A-BFF7-1B0B525811DC}" presName="Name0" presStyleCnt="0">
        <dgm:presLayoutVars>
          <dgm:dir/>
          <dgm:animLvl val="lvl"/>
          <dgm:resizeHandles val="exact"/>
        </dgm:presLayoutVars>
      </dgm:prSet>
      <dgm:spPr/>
    </dgm:pt>
    <dgm:pt modelId="{5E2815D1-6E7E-4FE7-9446-1E7FCA4104D6}" type="pres">
      <dgm:prSet presAssocID="{6560CF25-F8D8-4E1F-B236-26D7965A78D0}" presName="composite" presStyleCnt="0"/>
      <dgm:spPr/>
    </dgm:pt>
    <dgm:pt modelId="{B9080FD9-7B92-4DD7-B18F-1BB115BD0819}" type="pres">
      <dgm:prSet presAssocID="{6560CF25-F8D8-4E1F-B236-26D7965A78D0}" presName="parTx" presStyleLbl="alignNode1" presStyleIdx="0" presStyleCnt="3" custScaleX="116615">
        <dgm:presLayoutVars>
          <dgm:chMax val="0"/>
          <dgm:chPref val="0"/>
          <dgm:bulletEnabled val="1"/>
        </dgm:presLayoutVars>
      </dgm:prSet>
      <dgm:spPr/>
    </dgm:pt>
    <dgm:pt modelId="{C25C06AE-FC21-48C5-8070-01D72F8A0064}" type="pres">
      <dgm:prSet presAssocID="{6560CF25-F8D8-4E1F-B236-26D7965A78D0}" presName="desTx" presStyleLbl="alignAccFollowNode1" presStyleIdx="0" presStyleCnt="3">
        <dgm:presLayoutVars>
          <dgm:bulletEnabled val="1"/>
        </dgm:presLayoutVars>
      </dgm:prSet>
      <dgm:spPr/>
    </dgm:pt>
    <dgm:pt modelId="{289492FB-7A5C-4340-947C-15BD48EA7FFC}" type="pres">
      <dgm:prSet presAssocID="{9D2D8A52-8A86-46AE-8108-5A20C0323A43}" presName="space" presStyleCnt="0"/>
      <dgm:spPr/>
    </dgm:pt>
    <dgm:pt modelId="{B04A54A1-D1FA-4E9C-A180-10CC8B5DBB96}" type="pres">
      <dgm:prSet presAssocID="{45C5C5C1-9612-481D-8733-EA5346A98702}" presName="composite" presStyleCnt="0"/>
      <dgm:spPr/>
    </dgm:pt>
    <dgm:pt modelId="{A36992AF-9000-4177-A0B1-91B90EEF6031}" type="pres">
      <dgm:prSet presAssocID="{45C5C5C1-9612-481D-8733-EA5346A9870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8444B67-66EE-401B-AC11-F1502EF81689}" type="pres">
      <dgm:prSet presAssocID="{45C5C5C1-9612-481D-8733-EA5346A98702}" presName="desTx" presStyleLbl="alignAccFollowNode1" presStyleIdx="1" presStyleCnt="3">
        <dgm:presLayoutVars>
          <dgm:bulletEnabled val="1"/>
        </dgm:presLayoutVars>
      </dgm:prSet>
      <dgm:spPr/>
    </dgm:pt>
    <dgm:pt modelId="{39801988-1626-44BD-ACDD-397D1F39781E}" type="pres">
      <dgm:prSet presAssocID="{B8B02C69-7150-4284-87D5-618E4D61AFC5}" presName="space" presStyleCnt="0"/>
      <dgm:spPr/>
    </dgm:pt>
    <dgm:pt modelId="{38C7D9E5-3156-4D9D-A38E-5AA7D0802382}" type="pres">
      <dgm:prSet presAssocID="{DDF8DD98-D9D7-4E2F-A4D3-5DF5F1955C57}" presName="composite" presStyleCnt="0"/>
      <dgm:spPr/>
    </dgm:pt>
    <dgm:pt modelId="{782631E5-209E-47BC-80D2-0437BB5075DC}" type="pres">
      <dgm:prSet presAssocID="{DDF8DD98-D9D7-4E2F-A4D3-5DF5F1955C5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E85CB5E-6668-4B64-A046-79B416BBE6A2}" type="pres">
      <dgm:prSet presAssocID="{DDF8DD98-D9D7-4E2F-A4D3-5DF5F1955C57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5311801-46A2-44C2-A7A0-6DBD2D2979D9}" srcId="{45C5C5C1-9612-481D-8733-EA5346A98702}" destId="{203F7389-956F-4C47-96CA-CFD4F3314430}" srcOrd="1" destOrd="0" parTransId="{14E6CD39-9FB4-4226-8191-75B5D8F2D4E1}" sibTransId="{11B6BF79-6343-4ECC-9262-0DBDAA4631FC}"/>
    <dgm:cxn modelId="{5A4ADE24-A2B2-4B90-9962-11B2F2491912}" type="presOf" srcId="{BD51868E-060C-44D4-810F-8F65BC4AFD96}" destId="{C25C06AE-FC21-48C5-8070-01D72F8A0064}" srcOrd="0" destOrd="2" presId="urn:microsoft.com/office/officeart/2005/8/layout/hList1"/>
    <dgm:cxn modelId="{8C04592E-7F32-4E65-B6CD-CD865644112E}" srcId="{90EC6700-6080-4B0A-BFF7-1B0B525811DC}" destId="{45C5C5C1-9612-481D-8733-EA5346A98702}" srcOrd="1" destOrd="0" parTransId="{FCABC7AB-8968-433E-8D57-5BA448BAECE2}" sibTransId="{B8B02C69-7150-4284-87D5-618E4D61AFC5}"/>
    <dgm:cxn modelId="{B2E9FD30-E218-4B8C-A93E-82134CD339EF}" type="presOf" srcId="{4DAA17C1-30AE-4E25-8191-40DEADF760E6}" destId="{C25C06AE-FC21-48C5-8070-01D72F8A0064}" srcOrd="0" destOrd="1" presId="urn:microsoft.com/office/officeart/2005/8/layout/hList1"/>
    <dgm:cxn modelId="{674FA43B-4519-4998-AF03-5621A62ED4ED}" type="presOf" srcId="{6560CF25-F8D8-4E1F-B236-26D7965A78D0}" destId="{B9080FD9-7B92-4DD7-B18F-1BB115BD0819}" srcOrd="0" destOrd="0" presId="urn:microsoft.com/office/officeart/2005/8/layout/hList1"/>
    <dgm:cxn modelId="{5ED9DB3E-F7C8-4000-8192-76EE606B3644}" type="presOf" srcId="{4FB7C274-F903-43A8-8CF7-EE6EE062D582}" destId="{0E85CB5E-6668-4B64-A046-79B416BBE6A2}" srcOrd="0" destOrd="0" presId="urn:microsoft.com/office/officeart/2005/8/layout/hList1"/>
    <dgm:cxn modelId="{C531743F-5AD0-4126-A67D-99D1E96DD12A}" type="presOf" srcId="{8F78FB66-519A-4A21-B696-A4FFE6D92A06}" destId="{0E85CB5E-6668-4B64-A046-79B416BBE6A2}" srcOrd="0" destOrd="2" presId="urn:microsoft.com/office/officeart/2005/8/layout/hList1"/>
    <dgm:cxn modelId="{3C8FCC5B-2C5A-41A8-909A-19674BBAFFF2}" type="presOf" srcId="{DDF8DD98-D9D7-4E2F-A4D3-5DF5F1955C57}" destId="{782631E5-209E-47BC-80D2-0437BB5075DC}" srcOrd="0" destOrd="0" presId="urn:microsoft.com/office/officeart/2005/8/layout/hList1"/>
    <dgm:cxn modelId="{43B4805D-F2C1-42DE-9278-000C1371571C}" type="presOf" srcId="{62220DD3-0B04-4F6F-AB7C-5E8AACE8D39F}" destId="{C25C06AE-FC21-48C5-8070-01D72F8A0064}" srcOrd="0" destOrd="3" presId="urn:microsoft.com/office/officeart/2005/8/layout/hList1"/>
    <dgm:cxn modelId="{03F78042-AA3F-4304-86C3-4CFAE729BB53}" srcId="{45C5C5C1-9612-481D-8733-EA5346A98702}" destId="{2D2872E2-E862-471B-B41D-5DC23A143C43}" srcOrd="2" destOrd="0" parTransId="{F4B888B9-0712-4F10-90CB-88B1FE1454F0}" sibTransId="{40F0B02E-1B2C-41BC-A9B1-17CE817C7DC0}"/>
    <dgm:cxn modelId="{4E617943-4161-48E9-A0AC-DE699E37798A}" srcId="{6560CF25-F8D8-4E1F-B236-26D7965A78D0}" destId="{BD51868E-060C-44D4-810F-8F65BC4AFD96}" srcOrd="2" destOrd="0" parTransId="{25260B2B-A39E-4993-9746-3AEF565EB01F}" sibTransId="{6CA4BF82-0210-4C7B-A7FA-0FEE84F30FEF}"/>
    <dgm:cxn modelId="{E7B47D6B-488E-4C08-881E-C5A1DB8306B5}" type="presOf" srcId="{2D2872E2-E862-471B-B41D-5DC23A143C43}" destId="{48444B67-66EE-401B-AC11-F1502EF81689}" srcOrd="0" destOrd="2" presId="urn:microsoft.com/office/officeart/2005/8/layout/hList1"/>
    <dgm:cxn modelId="{3BA6DD7E-3E1E-48A3-8D44-C5DE99A20CAC}" type="presOf" srcId="{1C5B478D-FFBB-4D62-B385-F5C0067FCBD0}" destId="{0E85CB5E-6668-4B64-A046-79B416BBE6A2}" srcOrd="0" destOrd="1" presId="urn:microsoft.com/office/officeart/2005/8/layout/hList1"/>
    <dgm:cxn modelId="{D2F4948D-29E4-42F4-8488-C77BE2540C57}" type="presOf" srcId="{1935C0B3-4B36-4257-81C1-3585A4E5A750}" destId="{C25C06AE-FC21-48C5-8070-01D72F8A0064}" srcOrd="0" destOrd="0" presId="urn:microsoft.com/office/officeart/2005/8/layout/hList1"/>
    <dgm:cxn modelId="{6D8FDAA4-B8EE-495B-BAD8-16C1621C721C}" type="presOf" srcId="{45C5C5C1-9612-481D-8733-EA5346A98702}" destId="{A36992AF-9000-4177-A0B1-91B90EEF6031}" srcOrd="0" destOrd="0" presId="urn:microsoft.com/office/officeart/2005/8/layout/hList1"/>
    <dgm:cxn modelId="{81D269AA-DF69-41D6-9566-09F5AB423780}" srcId="{45C5C5C1-9612-481D-8733-EA5346A98702}" destId="{5716646E-4A4B-4692-A209-A780DE6021EF}" srcOrd="0" destOrd="0" parTransId="{FBB0E6DD-0079-45DE-9689-185269213DE0}" sibTransId="{36893FF7-C246-419D-A70C-6F733FEEC521}"/>
    <dgm:cxn modelId="{C5CB56AA-A56F-42D7-A2CD-64C8E85640CF}" srcId="{90EC6700-6080-4B0A-BFF7-1B0B525811DC}" destId="{DDF8DD98-D9D7-4E2F-A4D3-5DF5F1955C57}" srcOrd="2" destOrd="0" parTransId="{9F17A7BB-67BA-4E4A-B098-5F7B4A2D7A74}" sibTransId="{94377926-BBCE-45A9-A059-07207E3D35CF}"/>
    <dgm:cxn modelId="{06A83FB9-1E7D-4F6A-BFEE-7FF41F35E30B}" srcId="{6560CF25-F8D8-4E1F-B236-26D7965A78D0}" destId="{4DAA17C1-30AE-4E25-8191-40DEADF760E6}" srcOrd="1" destOrd="0" parTransId="{3CBE20F2-FB94-48A0-ADD5-3C53240250AF}" sibTransId="{A9A63304-74D4-4C56-8D9A-975E4B3E6361}"/>
    <dgm:cxn modelId="{630C1FBC-DB1E-4EC6-A3CF-CBE1984A7BDC}" type="presOf" srcId="{5716646E-4A4B-4692-A209-A780DE6021EF}" destId="{48444B67-66EE-401B-AC11-F1502EF81689}" srcOrd="0" destOrd="0" presId="urn:microsoft.com/office/officeart/2005/8/layout/hList1"/>
    <dgm:cxn modelId="{542C1BC2-B768-48EC-A404-5DA7087C0A6B}" srcId="{DDF8DD98-D9D7-4E2F-A4D3-5DF5F1955C57}" destId="{4FB7C274-F903-43A8-8CF7-EE6EE062D582}" srcOrd="0" destOrd="0" parTransId="{3A33D7B6-F06E-4C58-A5DA-88349DCFB0D7}" sibTransId="{BB34AAE6-BDFD-4BCC-8255-04CC772E302F}"/>
    <dgm:cxn modelId="{7B7ED9C8-1078-4FEA-B4DF-92B9C5A287D5}" srcId="{90EC6700-6080-4B0A-BFF7-1B0B525811DC}" destId="{6560CF25-F8D8-4E1F-B236-26D7965A78D0}" srcOrd="0" destOrd="0" parTransId="{8EC8ACCB-60ED-46D7-A1FF-B2900B992C01}" sibTransId="{9D2D8A52-8A86-46AE-8108-5A20C0323A43}"/>
    <dgm:cxn modelId="{0D88F8CC-27E9-4E6D-824D-0E4EA43282B3}" type="presOf" srcId="{203F7389-956F-4C47-96CA-CFD4F3314430}" destId="{48444B67-66EE-401B-AC11-F1502EF81689}" srcOrd="0" destOrd="1" presId="urn:microsoft.com/office/officeart/2005/8/layout/hList1"/>
    <dgm:cxn modelId="{38119AEF-12F9-4DB2-BF44-825AA9334DC8}" srcId="{DDF8DD98-D9D7-4E2F-A4D3-5DF5F1955C57}" destId="{8F78FB66-519A-4A21-B696-A4FFE6D92A06}" srcOrd="2" destOrd="0" parTransId="{7905476F-E870-44BB-AC81-2FBDD4B951EB}" sibTransId="{F578CD98-AA90-417B-8F9A-9C9F4C0C5539}"/>
    <dgm:cxn modelId="{D9DBA7F1-8661-4EF7-9724-8652A15C7136}" srcId="{6560CF25-F8D8-4E1F-B236-26D7965A78D0}" destId="{62220DD3-0B04-4F6F-AB7C-5E8AACE8D39F}" srcOrd="3" destOrd="0" parTransId="{839DB247-D06D-422D-8629-027001475F4A}" sibTransId="{15B28A21-93D2-4779-BFAD-151582F0BD01}"/>
    <dgm:cxn modelId="{8E2E81F3-04ED-4CDF-B567-E8AA20EC64D1}" srcId="{6560CF25-F8D8-4E1F-B236-26D7965A78D0}" destId="{1935C0B3-4B36-4257-81C1-3585A4E5A750}" srcOrd="0" destOrd="0" parTransId="{66FCB1B4-5252-4349-A0B5-14DBF6614B7C}" sibTransId="{BA5B3507-C885-4F32-AC8E-AC64F83FD0B7}"/>
    <dgm:cxn modelId="{263440F6-FCB2-442B-AC0B-AEA027CE148C}" type="presOf" srcId="{90EC6700-6080-4B0A-BFF7-1B0B525811DC}" destId="{14B7CFE5-2BCE-45DA-839D-E33B84B0EB2E}" srcOrd="0" destOrd="0" presId="urn:microsoft.com/office/officeart/2005/8/layout/hList1"/>
    <dgm:cxn modelId="{40A0FDF7-E074-4159-84C1-F251FDB5806A}" srcId="{DDF8DD98-D9D7-4E2F-A4D3-5DF5F1955C57}" destId="{1C5B478D-FFBB-4D62-B385-F5C0067FCBD0}" srcOrd="1" destOrd="0" parTransId="{6CEC6059-AC20-4A43-A55A-ACF398AAF8A3}" sibTransId="{A2A232BE-A141-45B5-8CA2-CEB147B15EBA}"/>
    <dgm:cxn modelId="{E0CE4248-0700-4765-A04A-3D8515BDCCC6}" type="presParOf" srcId="{14B7CFE5-2BCE-45DA-839D-E33B84B0EB2E}" destId="{5E2815D1-6E7E-4FE7-9446-1E7FCA4104D6}" srcOrd="0" destOrd="0" presId="urn:microsoft.com/office/officeart/2005/8/layout/hList1"/>
    <dgm:cxn modelId="{4AB7891A-0628-4B65-AEBC-D2A9C8B686ED}" type="presParOf" srcId="{5E2815D1-6E7E-4FE7-9446-1E7FCA4104D6}" destId="{B9080FD9-7B92-4DD7-B18F-1BB115BD0819}" srcOrd="0" destOrd="0" presId="urn:microsoft.com/office/officeart/2005/8/layout/hList1"/>
    <dgm:cxn modelId="{E627C500-9F3E-46F8-9F0E-6E52046E454F}" type="presParOf" srcId="{5E2815D1-6E7E-4FE7-9446-1E7FCA4104D6}" destId="{C25C06AE-FC21-48C5-8070-01D72F8A0064}" srcOrd="1" destOrd="0" presId="urn:microsoft.com/office/officeart/2005/8/layout/hList1"/>
    <dgm:cxn modelId="{56A517CC-F7C4-4FC2-8751-20A8619CB1D1}" type="presParOf" srcId="{14B7CFE5-2BCE-45DA-839D-E33B84B0EB2E}" destId="{289492FB-7A5C-4340-947C-15BD48EA7FFC}" srcOrd="1" destOrd="0" presId="urn:microsoft.com/office/officeart/2005/8/layout/hList1"/>
    <dgm:cxn modelId="{35EC09BD-8826-4479-B719-03015926B7DC}" type="presParOf" srcId="{14B7CFE5-2BCE-45DA-839D-E33B84B0EB2E}" destId="{B04A54A1-D1FA-4E9C-A180-10CC8B5DBB96}" srcOrd="2" destOrd="0" presId="urn:microsoft.com/office/officeart/2005/8/layout/hList1"/>
    <dgm:cxn modelId="{8986DB37-19BE-4C93-8243-D20469662CC8}" type="presParOf" srcId="{B04A54A1-D1FA-4E9C-A180-10CC8B5DBB96}" destId="{A36992AF-9000-4177-A0B1-91B90EEF6031}" srcOrd="0" destOrd="0" presId="urn:microsoft.com/office/officeart/2005/8/layout/hList1"/>
    <dgm:cxn modelId="{2C41C428-7F90-40D0-998D-41F8DF814B5A}" type="presParOf" srcId="{B04A54A1-D1FA-4E9C-A180-10CC8B5DBB96}" destId="{48444B67-66EE-401B-AC11-F1502EF81689}" srcOrd="1" destOrd="0" presId="urn:microsoft.com/office/officeart/2005/8/layout/hList1"/>
    <dgm:cxn modelId="{280C14DA-01F2-487A-9236-E27FCCB01B27}" type="presParOf" srcId="{14B7CFE5-2BCE-45DA-839D-E33B84B0EB2E}" destId="{39801988-1626-44BD-ACDD-397D1F39781E}" srcOrd="3" destOrd="0" presId="urn:microsoft.com/office/officeart/2005/8/layout/hList1"/>
    <dgm:cxn modelId="{8D2626C9-9758-4A42-9F1A-DEFB759247BA}" type="presParOf" srcId="{14B7CFE5-2BCE-45DA-839D-E33B84B0EB2E}" destId="{38C7D9E5-3156-4D9D-A38E-5AA7D0802382}" srcOrd="4" destOrd="0" presId="urn:microsoft.com/office/officeart/2005/8/layout/hList1"/>
    <dgm:cxn modelId="{7B8AEDE2-F2F0-4D7F-AB71-73BEA1F5E822}" type="presParOf" srcId="{38C7D9E5-3156-4D9D-A38E-5AA7D0802382}" destId="{782631E5-209E-47BC-80D2-0437BB5075DC}" srcOrd="0" destOrd="0" presId="urn:microsoft.com/office/officeart/2005/8/layout/hList1"/>
    <dgm:cxn modelId="{73785CDF-F4DA-4994-8254-233CE4BD632B}" type="presParOf" srcId="{38C7D9E5-3156-4D9D-A38E-5AA7D0802382}" destId="{0E85CB5E-6668-4B64-A046-79B416BBE6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9380B0-5B12-4C4E-9838-EFFB05ED4C25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B80E3F-68C6-49D9-8E75-26CEE9D53522}">
      <dgm:prSet phldrT="[Text]" custT="1"/>
      <dgm:spPr/>
      <dgm:t>
        <a:bodyPr/>
        <a:lstStyle/>
        <a:p>
          <a:r>
            <a:rPr lang="en-US" sz="1400" b="1" dirty="0"/>
            <a:t>M/W/DBE Participation</a:t>
          </a:r>
        </a:p>
      </dgm:t>
    </dgm:pt>
    <dgm:pt modelId="{AB756171-060A-4EF0-83C1-1A64D9A52993}" type="parTrans" cxnId="{8841DD00-0C1A-48DD-9E0B-A138D24D7BF4}">
      <dgm:prSet/>
      <dgm:spPr/>
      <dgm:t>
        <a:bodyPr/>
        <a:lstStyle/>
        <a:p>
          <a:endParaRPr lang="en-US"/>
        </a:p>
      </dgm:t>
    </dgm:pt>
    <dgm:pt modelId="{73F8595D-F2E5-43C9-89BA-90E303486CA7}" type="sibTrans" cxnId="{8841DD00-0C1A-48DD-9E0B-A138D24D7BF4}">
      <dgm:prSet/>
      <dgm:spPr/>
      <dgm:t>
        <a:bodyPr/>
        <a:lstStyle/>
        <a:p>
          <a:endParaRPr lang="en-US"/>
        </a:p>
      </dgm:t>
    </dgm:pt>
    <dgm:pt modelId="{67A0AFDE-150E-4F22-8341-D08E2E398EBE}">
      <dgm:prSet phldrT="[Text]" custT="1"/>
      <dgm:spPr/>
      <dgm:t>
        <a:bodyPr/>
        <a:lstStyle/>
        <a:p>
          <a:r>
            <a:rPr lang="en-US" sz="1400" b="1" dirty="0"/>
            <a:t>Equal Employment Opportunity (EEO)</a:t>
          </a:r>
        </a:p>
      </dgm:t>
    </dgm:pt>
    <dgm:pt modelId="{101F6057-802A-4235-8A16-7938077C72BE}" type="parTrans" cxnId="{20389499-DDB0-4ADA-AD96-E87F33BEC5A6}">
      <dgm:prSet/>
      <dgm:spPr/>
      <dgm:t>
        <a:bodyPr/>
        <a:lstStyle/>
        <a:p>
          <a:endParaRPr lang="en-US"/>
        </a:p>
      </dgm:t>
    </dgm:pt>
    <dgm:pt modelId="{63BE6544-54D6-492E-93E7-DD722B7E1ECE}" type="sibTrans" cxnId="{20389499-DDB0-4ADA-AD96-E87F33BEC5A6}">
      <dgm:prSet/>
      <dgm:spPr/>
      <dgm:t>
        <a:bodyPr/>
        <a:lstStyle/>
        <a:p>
          <a:endParaRPr lang="en-US"/>
        </a:p>
      </dgm:t>
    </dgm:pt>
    <dgm:pt modelId="{C3EF9629-DEB1-4AB2-AD20-3F55A9DB290A}">
      <dgm:prSet phldrT="[Text]" custT="1"/>
      <dgm:spPr/>
      <dgm:t>
        <a:bodyPr/>
        <a:lstStyle/>
        <a:p>
          <a:r>
            <a:rPr lang="en-US" sz="1400" b="1" dirty="0"/>
            <a:t>Chicago Residency Ordinance (CRO</a:t>
          </a:r>
          <a:r>
            <a:rPr lang="en-US" sz="1100" b="1" dirty="0"/>
            <a:t>) </a:t>
          </a:r>
        </a:p>
      </dgm:t>
    </dgm:pt>
    <dgm:pt modelId="{0E97D96F-E555-4110-A1CB-C45092D7B4E2}" type="parTrans" cxnId="{BD591071-4E13-4337-952F-C896565CF0D8}">
      <dgm:prSet/>
      <dgm:spPr/>
      <dgm:t>
        <a:bodyPr/>
        <a:lstStyle/>
        <a:p>
          <a:endParaRPr lang="en-US"/>
        </a:p>
      </dgm:t>
    </dgm:pt>
    <dgm:pt modelId="{7F1A0C60-2380-4E4D-9F95-6FFFE3AA4679}" type="sibTrans" cxnId="{BD591071-4E13-4337-952F-C896565CF0D8}">
      <dgm:prSet/>
      <dgm:spPr/>
      <dgm:t>
        <a:bodyPr/>
        <a:lstStyle/>
        <a:p>
          <a:endParaRPr lang="en-US"/>
        </a:p>
      </dgm:t>
    </dgm:pt>
    <dgm:pt modelId="{E2A2BB68-E3EA-48F0-BB53-1103CCB916B3}">
      <dgm:prSet phldrT="[Text]"/>
      <dgm:spPr/>
      <dgm:t>
        <a:bodyPr/>
        <a:lstStyle/>
        <a:p>
          <a:r>
            <a:rPr lang="en-US" b="1" dirty="0"/>
            <a:t>Local Residency </a:t>
          </a:r>
        </a:p>
      </dgm:t>
    </dgm:pt>
    <dgm:pt modelId="{B9144444-BEE8-40D0-8F0E-EC2A9DE657FA}" type="parTrans" cxnId="{18FB5612-1890-45D4-A1C4-BACC6C155F89}">
      <dgm:prSet/>
      <dgm:spPr/>
      <dgm:t>
        <a:bodyPr/>
        <a:lstStyle/>
        <a:p>
          <a:endParaRPr lang="en-US"/>
        </a:p>
      </dgm:t>
    </dgm:pt>
    <dgm:pt modelId="{60156C65-B244-4DC0-902F-F33020CDB957}" type="sibTrans" cxnId="{18FB5612-1890-45D4-A1C4-BACC6C155F89}">
      <dgm:prSet/>
      <dgm:spPr/>
      <dgm:t>
        <a:bodyPr/>
        <a:lstStyle/>
        <a:p>
          <a:endParaRPr lang="en-US"/>
        </a:p>
      </dgm:t>
    </dgm:pt>
    <dgm:pt modelId="{1D844848-DE4F-4C14-A22B-E6316B227B78}" type="pres">
      <dgm:prSet presAssocID="{169380B0-5B12-4C4E-9838-EFFB05ED4C25}" presName="Name0" presStyleCnt="0">
        <dgm:presLayoutVars>
          <dgm:chMax val="7"/>
          <dgm:resizeHandles val="exact"/>
        </dgm:presLayoutVars>
      </dgm:prSet>
      <dgm:spPr/>
    </dgm:pt>
    <dgm:pt modelId="{70FC35EF-F126-4636-852A-E1BBF1EC9555}" type="pres">
      <dgm:prSet presAssocID="{169380B0-5B12-4C4E-9838-EFFB05ED4C25}" presName="comp1" presStyleCnt="0"/>
      <dgm:spPr/>
    </dgm:pt>
    <dgm:pt modelId="{3E0E5F64-1A83-49A3-88A1-D690ED916E2A}" type="pres">
      <dgm:prSet presAssocID="{169380B0-5B12-4C4E-9838-EFFB05ED4C25}" presName="circle1" presStyleLbl="node1" presStyleIdx="0" presStyleCnt="4"/>
      <dgm:spPr/>
    </dgm:pt>
    <dgm:pt modelId="{22E71B35-DFCB-429F-B900-AA11C73B4484}" type="pres">
      <dgm:prSet presAssocID="{169380B0-5B12-4C4E-9838-EFFB05ED4C25}" presName="c1text" presStyleLbl="node1" presStyleIdx="0" presStyleCnt="4">
        <dgm:presLayoutVars>
          <dgm:bulletEnabled val="1"/>
        </dgm:presLayoutVars>
      </dgm:prSet>
      <dgm:spPr/>
    </dgm:pt>
    <dgm:pt modelId="{30A9A823-780C-4123-905B-1D2EB5A2F7DB}" type="pres">
      <dgm:prSet presAssocID="{169380B0-5B12-4C4E-9838-EFFB05ED4C25}" presName="comp2" presStyleCnt="0"/>
      <dgm:spPr/>
    </dgm:pt>
    <dgm:pt modelId="{936A6987-ABC9-4C2C-882E-F60FF8087771}" type="pres">
      <dgm:prSet presAssocID="{169380B0-5B12-4C4E-9838-EFFB05ED4C25}" presName="circle2" presStyleLbl="node1" presStyleIdx="1" presStyleCnt="4"/>
      <dgm:spPr/>
    </dgm:pt>
    <dgm:pt modelId="{5B2CD2B9-0F60-420F-9911-35381E727EA0}" type="pres">
      <dgm:prSet presAssocID="{169380B0-5B12-4C4E-9838-EFFB05ED4C25}" presName="c2text" presStyleLbl="node1" presStyleIdx="1" presStyleCnt="4">
        <dgm:presLayoutVars>
          <dgm:bulletEnabled val="1"/>
        </dgm:presLayoutVars>
      </dgm:prSet>
      <dgm:spPr/>
    </dgm:pt>
    <dgm:pt modelId="{A2E36253-1D69-460D-845B-4104E94E541B}" type="pres">
      <dgm:prSet presAssocID="{169380B0-5B12-4C4E-9838-EFFB05ED4C25}" presName="comp3" presStyleCnt="0"/>
      <dgm:spPr/>
    </dgm:pt>
    <dgm:pt modelId="{D7584BA9-660F-461B-87CD-D80C92748315}" type="pres">
      <dgm:prSet presAssocID="{169380B0-5B12-4C4E-9838-EFFB05ED4C25}" presName="circle3" presStyleLbl="node1" presStyleIdx="2" presStyleCnt="4" custLinFactNeighborY="916"/>
      <dgm:spPr/>
    </dgm:pt>
    <dgm:pt modelId="{15EC216D-84EF-464E-93A4-383CE5976CDE}" type="pres">
      <dgm:prSet presAssocID="{169380B0-5B12-4C4E-9838-EFFB05ED4C25}" presName="c3text" presStyleLbl="node1" presStyleIdx="2" presStyleCnt="4">
        <dgm:presLayoutVars>
          <dgm:bulletEnabled val="1"/>
        </dgm:presLayoutVars>
      </dgm:prSet>
      <dgm:spPr/>
    </dgm:pt>
    <dgm:pt modelId="{F2B5B0C7-8F5E-486E-8C8C-6A58D720EFE8}" type="pres">
      <dgm:prSet presAssocID="{169380B0-5B12-4C4E-9838-EFFB05ED4C25}" presName="comp4" presStyleCnt="0"/>
      <dgm:spPr/>
    </dgm:pt>
    <dgm:pt modelId="{A7368E59-6A51-4EF5-B704-E32ECC9A1047}" type="pres">
      <dgm:prSet presAssocID="{169380B0-5B12-4C4E-9838-EFFB05ED4C25}" presName="circle4" presStyleLbl="node1" presStyleIdx="3" presStyleCnt="4"/>
      <dgm:spPr/>
    </dgm:pt>
    <dgm:pt modelId="{978F8EDE-B566-4577-9C20-FD3B633248F0}" type="pres">
      <dgm:prSet presAssocID="{169380B0-5B12-4C4E-9838-EFFB05ED4C25}" presName="c4text" presStyleLbl="node1" presStyleIdx="3" presStyleCnt="4">
        <dgm:presLayoutVars>
          <dgm:bulletEnabled val="1"/>
        </dgm:presLayoutVars>
      </dgm:prSet>
      <dgm:spPr/>
    </dgm:pt>
  </dgm:ptLst>
  <dgm:cxnLst>
    <dgm:cxn modelId="{8841DD00-0C1A-48DD-9E0B-A138D24D7BF4}" srcId="{169380B0-5B12-4C4E-9838-EFFB05ED4C25}" destId="{BDB80E3F-68C6-49D9-8E75-26CEE9D53522}" srcOrd="0" destOrd="0" parTransId="{AB756171-060A-4EF0-83C1-1A64D9A52993}" sibTransId="{73F8595D-F2E5-43C9-89BA-90E303486CA7}"/>
    <dgm:cxn modelId="{18FB5612-1890-45D4-A1C4-BACC6C155F89}" srcId="{169380B0-5B12-4C4E-9838-EFFB05ED4C25}" destId="{E2A2BB68-E3EA-48F0-BB53-1103CCB916B3}" srcOrd="3" destOrd="0" parTransId="{B9144444-BEE8-40D0-8F0E-EC2A9DE657FA}" sibTransId="{60156C65-B244-4DC0-902F-F33020CDB957}"/>
    <dgm:cxn modelId="{B72DBE1D-A3F5-4694-A84E-B8F63D1C286A}" type="presOf" srcId="{C3EF9629-DEB1-4AB2-AD20-3F55A9DB290A}" destId="{D7584BA9-660F-461B-87CD-D80C92748315}" srcOrd="0" destOrd="0" presId="urn:microsoft.com/office/officeart/2005/8/layout/venn2"/>
    <dgm:cxn modelId="{9C0CC32B-C5CE-4D12-B240-05162DFA5D01}" type="presOf" srcId="{E2A2BB68-E3EA-48F0-BB53-1103CCB916B3}" destId="{978F8EDE-B566-4577-9C20-FD3B633248F0}" srcOrd="1" destOrd="0" presId="urn:microsoft.com/office/officeart/2005/8/layout/venn2"/>
    <dgm:cxn modelId="{FCC94F2F-22EC-48E8-8332-D860A58C8FB6}" type="presOf" srcId="{E2A2BB68-E3EA-48F0-BB53-1103CCB916B3}" destId="{A7368E59-6A51-4EF5-B704-E32ECC9A1047}" srcOrd="0" destOrd="0" presId="urn:microsoft.com/office/officeart/2005/8/layout/venn2"/>
    <dgm:cxn modelId="{6ABDB136-B2DE-48DC-8523-4A3ADC8DA41C}" type="presOf" srcId="{BDB80E3F-68C6-49D9-8E75-26CEE9D53522}" destId="{22E71B35-DFCB-429F-B900-AA11C73B4484}" srcOrd="1" destOrd="0" presId="urn:microsoft.com/office/officeart/2005/8/layout/venn2"/>
    <dgm:cxn modelId="{BD591071-4E13-4337-952F-C896565CF0D8}" srcId="{169380B0-5B12-4C4E-9838-EFFB05ED4C25}" destId="{C3EF9629-DEB1-4AB2-AD20-3F55A9DB290A}" srcOrd="2" destOrd="0" parTransId="{0E97D96F-E555-4110-A1CB-C45092D7B4E2}" sibTransId="{7F1A0C60-2380-4E4D-9F95-6FFFE3AA4679}"/>
    <dgm:cxn modelId="{01B2E67D-92FB-4606-B5D9-CC25FFD475D5}" type="presOf" srcId="{C3EF9629-DEB1-4AB2-AD20-3F55A9DB290A}" destId="{15EC216D-84EF-464E-93A4-383CE5976CDE}" srcOrd="1" destOrd="0" presId="urn:microsoft.com/office/officeart/2005/8/layout/venn2"/>
    <dgm:cxn modelId="{20389499-DDB0-4ADA-AD96-E87F33BEC5A6}" srcId="{169380B0-5B12-4C4E-9838-EFFB05ED4C25}" destId="{67A0AFDE-150E-4F22-8341-D08E2E398EBE}" srcOrd="1" destOrd="0" parTransId="{101F6057-802A-4235-8A16-7938077C72BE}" sibTransId="{63BE6544-54D6-492E-93E7-DD722B7E1ECE}"/>
    <dgm:cxn modelId="{FD6FEE9A-59B1-4E8F-AE58-F7C88D0123CD}" type="presOf" srcId="{67A0AFDE-150E-4F22-8341-D08E2E398EBE}" destId="{936A6987-ABC9-4C2C-882E-F60FF8087771}" srcOrd="0" destOrd="0" presId="urn:microsoft.com/office/officeart/2005/8/layout/venn2"/>
    <dgm:cxn modelId="{036EA1BC-E875-48B1-AD68-46F58E232D1D}" type="presOf" srcId="{67A0AFDE-150E-4F22-8341-D08E2E398EBE}" destId="{5B2CD2B9-0F60-420F-9911-35381E727EA0}" srcOrd="1" destOrd="0" presId="urn:microsoft.com/office/officeart/2005/8/layout/venn2"/>
    <dgm:cxn modelId="{72C4C7C1-272D-4461-AFD0-64A8AE7F813A}" type="presOf" srcId="{BDB80E3F-68C6-49D9-8E75-26CEE9D53522}" destId="{3E0E5F64-1A83-49A3-88A1-D690ED916E2A}" srcOrd="0" destOrd="0" presId="urn:microsoft.com/office/officeart/2005/8/layout/venn2"/>
    <dgm:cxn modelId="{34893BD9-77D3-44A5-842E-4A9989E0709F}" type="presOf" srcId="{169380B0-5B12-4C4E-9838-EFFB05ED4C25}" destId="{1D844848-DE4F-4C14-A22B-E6316B227B78}" srcOrd="0" destOrd="0" presId="urn:microsoft.com/office/officeart/2005/8/layout/venn2"/>
    <dgm:cxn modelId="{B4542435-0090-4545-9C32-E4E86C6E9D5A}" type="presParOf" srcId="{1D844848-DE4F-4C14-A22B-E6316B227B78}" destId="{70FC35EF-F126-4636-852A-E1BBF1EC9555}" srcOrd="0" destOrd="0" presId="urn:microsoft.com/office/officeart/2005/8/layout/venn2"/>
    <dgm:cxn modelId="{912CFF05-0794-4B99-B372-53E30B44EB4D}" type="presParOf" srcId="{70FC35EF-F126-4636-852A-E1BBF1EC9555}" destId="{3E0E5F64-1A83-49A3-88A1-D690ED916E2A}" srcOrd="0" destOrd="0" presId="urn:microsoft.com/office/officeart/2005/8/layout/venn2"/>
    <dgm:cxn modelId="{379CB4DB-ACCF-49E8-9DF5-61E056E2E60F}" type="presParOf" srcId="{70FC35EF-F126-4636-852A-E1BBF1EC9555}" destId="{22E71B35-DFCB-429F-B900-AA11C73B4484}" srcOrd="1" destOrd="0" presId="urn:microsoft.com/office/officeart/2005/8/layout/venn2"/>
    <dgm:cxn modelId="{7E14970C-D85C-4A5C-A7D7-63BBE7596699}" type="presParOf" srcId="{1D844848-DE4F-4C14-A22B-E6316B227B78}" destId="{30A9A823-780C-4123-905B-1D2EB5A2F7DB}" srcOrd="1" destOrd="0" presId="urn:microsoft.com/office/officeart/2005/8/layout/venn2"/>
    <dgm:cxn modelId="{DA5E5001-D89F-46AB-ABCB-3746573A1B09}" type="presParOf" srcId="{30A9A823-780C-4123-905B-1D2EB5A2F7DB}" destId="{936A6987-ABC9-4C2C-882E-F60FF8087771}" srcOrd="0" destOrd="0" presId="urn:microsoft.com/office/officeart/2005/8/layout/venn2"/>
    <dgm:cxn modelId="{48F6A677-2D5E-4198-97E5-3BD1D17C2BF2}" type="presParOf" srcId="{30A9A823-780C-4123-905B-1D2EB5A2F7DB}" destId="{5B2CD2B9-0F60-420F-9911-35381E727EA0}" srcOrd="1" destOrd="0" presId="urn:microsoft.com/office/officeart/2005/8/layout/venn2"/>
    <dgm:cxn modelId="{E289018E-677F-47B9-95F5-F2228A4DEBA1}" type="presParOf" srcId="{1D844848-DE4F-4C14-A22B-E6316B227B78}" destId="{A2E36253-1D69-460D-845B-4104E94E541B}" srcOrd="2" destOrd="0" presId="urn:microsoft.com/office/officeart/2005/8/layout/venn2"/>
    <dgm:cxn modelId="{5DD840FA-73AB-44FD-A6BE-60728E0D687A}" type="presParOf" srcId="{A2E36253-1D69-460D-845B-4104E94E541B}" destId="{D7584BA9-660F-461B-87CD-D80C92748315}" srcOrd="0" destOrd="0" presId="urn:microsoft.com/office/officeart/2005/8/layout/venn2"/>
    <dgm:cxn modelId="{A6CBFD35-4435-4CD4-A4E0-5FBCDE8A0BB4}" type="presParOf" srcId="{A2E36253-1D69-460D-845B-4104E94E541B}" destId="{15EC216D-84EF-464E-93A4-383CE5976CDE}" srcOrd="1" destOrd="0" presId="urn:microsoft.com/office/officeart/2005/8/layout/venn2"/>
    <dgm:cxn modelId="{2C287E4C-3DD5-46A6-AAE6-2F4FD3DC453F}" type="presParOf" srcId="{1D844848-DE4F-4C14-A22B-E6316B227B78}" destId="{F2B5B0C7-8F5E-486E-8C8C-6A58D720EFE8}" srcOrd="3" destOrd="0" presId="urn:microsoft.com/office/officeart/2005/8/layout/venn2"/>
    <dgm:cxn modelId="{06EEDEFF-98CA-4AD8-B477-FE7DD1114B5B}" type="presParOf" srcId="{F2B5B0C7-8F5E-486E-8C8C-6A58D720EFE8}" destId="{A7368E59-6A51-4EF5-B704-E32ECC9A1047}" srcOrd="0" destOrd="0" presId="urn:microsoft.com/office/officeart/2005/8/layout/venn2"/>
    <dgm:cxn modelId="{596AD946-5F9E-4BFB-8C64-6242B949751C}" type="presParOf" srcId="{F2B5B0C7-8F5E-486E-8C8C-6A58D720EFE8}" destId="{978F8EDE-B566-4577-9C20-FD3B633248F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0AD9DD-0382-48B6-8D1A-664F8B2FFC1A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7E418B-BA34-447B-959F-AC26510BA7F0}">
      <dgm:prSet phldrT="[Text]"/>
      <dgm:spPr/>
      <dgm:t>
        <a:bodyPr/>
        <a:lstStyle/>
        <a:p>
          <a:r>
            <a:rPr lang="en-US" dirty="0"/>
            <a:t>TRACK Payments </a:t>
          </a:r>
        </a:p>
      </dgm:t>
    </dgm:pt>
    <dgm:pt modelId="{BD50A485-52EF-4261-8A01-8B54B27FF313}" type="parTrans" cxnId="{02AF50C3-4682-4CA2-BA77-0F7ACD852A80}">
      <dgm:prSet/>
      <dgm:spPr/>
      <dgm:t>
        <a:bodyPr/>
        <a:lstStyle/>
        <a:p>
          <a:endParaRPr lang="en-US"/>
        </a:p>
      </dgm:t>
    </dgm:pt>
    <dgm:pt modelId="{491778DE-BCD1-4C56-ACC0-E4B877423076}" type="sibTrans" cxnId="{02AF50C3-4682-4CA2-BA77-0F7ACD852A80}">
      <dgm:prSet/>
      <dgm:spPr/>
      <dgm:t>
        <a:bodyPr/>
        <a:lstStyle/>
        <a:p>
          <a:endParaRPr lang="en-US"/>
        </a:p>
      </dgm:t>
    </dgm:pt>
    <dgm:pt modelId="{A01D1E0C-DE2C-418F-A297-5BBC9241BBF5}">
      <dgm:prSet phldrT="[Text]"/>
      <dgm:spPr/>
      <dgm:t>
        <a:bodyPr/>
        <a:lstStyle/>
        <a:p>
          <a:r>
            <a:rPr lang="en-US" dirty="0"/>
            <a:t>To Prime</a:t>
          </a:r>
        </a:p>
      </dgm:t>
    </dgm:pt>
    <dgm:pt modelId="{E3386013-8740-4868-84DC-1A6074529923}" type="parTrans" cxnId="{6F876F1C-D7F4-40BC-A780-55FD3C369338}">
      <dgm:prSet/>
      <dgm:spPr/>
      <dgm:t>
        <a:bodyPr/>
        <a:lstStyle/>
        <a:p>
          <a:endParaRPr lang="en-US"/>
        </a:p>
      </dgm:t>
    </dgm:pt>
    <dgm:pt modelId="{C0401BDE-4A39-477D-9887-DF28B972256E}" type="sibTrans" cxnId="{6F876F1C-D7F4-40BC-A780-55FD3C369338}">
      <dgm:prSet/>
      <dgm:spPr/>
      <dgm:t>
        <a:bodyPr/>
        <a:lstStyle/>
        <a:p>
          <a:endParaRPr lang="en-US"/>
        </a:p>
      </dgm:t>
    </dgm:pt>
    <dgm:pt modelId="{10C6C130-E9CD-4E16-B283-B9E491FCEF60}">
      <dgm:prSet phldrT="[Text]"/>
      <dgm:spPr/>
      <dgm:t>
        <a:bodyPr/>
        <a:lstStyle/>
        <a:p>
          <a:r>
            <a:rPr lang="en-US" dirty="0"/>
            <a:t>To M/W/DBE Firms</a:t>
          </a:r>
        </a:p>
      </dgm:t>
    </dgm:pt>
    <dgm:pt modelId="{0F225404-488F-4202-95F7-B3FA364D09AF}" type="parTrans" cxnId="{0B78CB63-9FF9-46B6-9141-5D7BAA914AA2}">
      <dgm:prSet/>
      <dgm:spPr/>
      <dgm:t>
        <a:bodyPr/>
        <a:lstStyle/>
        <a:p>
          <a:endParaRPr lang="en-US"/>
        </a:p>
      </dgm:t>
    </dgm:pt>
    <dgm:pt modelId="{5E3787C7-A612-4ECE-8E2B-C7656A0B15D7}" type="sibTrans" cxnId="{0B78CB63-9FF9-46B6-9141-5D7BAA914AA2}">
      <dgm:prSet/>
      <dgm:spPr/>
      <dgm:t>
        <a:bodyPr/>
        <a:lstStyle/>
        <a:p>
          <a:endParaRPr lang="en-US"/>
        </a:p>
      </dgm:t>
    </dgm:pt>
    <dgm:pt modelId="{8DF813A6-6FA9-4E4C-80A0-ABB0AD30AE0E}">
      <dgm:prSet phldrT="[Text]"/>
      <dgm:spPr/>
      <dgm:t>
        <a:bodyPr/>
        <a:lstStyle/>
        <a:p>
          <a:r>
            <a:rPr lang="en-US" dirty="0"/>
            <a:t>Online VERIFY</a:t>
          </a:r>
        </a:p>
      </dgm:t>
    </dgm:pt>
    <dgm:pt modelId="{2DBCF533-7834-427E-BC47-B7ADD4109879}" type="parTrans" cxnId="{95D4064F-9F6E-4CA6-ABEC-894E017E429D}">
      <dgm:prSet/>
      <dgm:spPr/>
      <dgm:t>
        <a:bodyPr/>
        <a:lstStyle/>
        <a:p>
          <a:endParaRPr lang="en-US"/>
        </a:p>
      </dgm:t>
    </dgm:pt>
    <dgm:pt modelId="{30611E0F-2B90-44B4-B7D1-8713C5B9D8FF}" type="sibTrans" cxnId="{95D4064F-9F6E-4CA6-ABEC-894E017E429D}">
      <dgm:prSet/>
      <dgm:spPr/>
      <dgm:t>
        <a:bodyPr/>
        <a:lstStyle/>
        <a:p>
          <a:endParaRPr lang="en-US"/>
        </a:p>
      </dgm:t>
    </dgm:pt>
    <dgm:pt modelId="{B41AF568-B35E-4120-8BC5-9FF02FF76E8F}">
      <dgm:prSet phldrT="[Text]"/>
      <dgm:spPr/>
      <dgm:t>
        <a:bodyPr/>
        <a:lstStyle/>
        <a:p>
          <a:r>
            <a:rPr lang="en-US" dirty="0"/>
            <a:t>Requires confirmation of payments made to M/W/DBE Firms  </a:t>
          </a:r>
        </a:p>
      </dgm:t>
    </dgm:pt>
    <dgm:pt modelId="{8A58173F-8CD7-4684-8A56-EFAE2CED739C}" type="parTrans" cxnId="{F47F3F6B-AA73-427B-95B6-CBFAA54062AD}">
      <dgm:prSet/>
      <dgm:spPr/>
      <dgm:t>
        <a:bodyPr/>
        <a:lstStyle/>
        <a:p>
          <a:endParaRPr lang="en-US"/>
        </a:p>
      </dgm:t>
    </dgm:pt>
    <dgm:pt modelId="{AE50C993-EFF4-4C6F-985A-4DEBD6AFC194}" type="sibTrans" cxnId="{F47F3F6B-AA73-427B-95B6-CBFAA54062AD}">
      <dgm:prSet/>
      <dgm:spPr/>
      <dgm:t>
        <a:bodyPr/>
        <a:lstStyle/>
        <a:p>
          <a:endParaRPr lang="en-US"/>
        </a:p>
      </dgm:t>
    </dgm:pt>
    <dgm:pt modelId="{AAA6AB2B-DD1E-4163-AE2A-8D80B7D16BB8}">
      <dgm:prSet phldrT="[Text]"/>
      <dgm:spPr/>
      <dgm:t>
        <a:bodyPr/>
        <a:lstStyle/>
        <a:p>
          <a:r>
            <a:rPr lang="en-US" dirty="0"/>
            <a:t>TRENDING Report</a:t>
          </a:r>
        </a:p>
      </dgm:t>
    </dgm:pt>
    <dgm:pt modelId="{FFB273A6-726A-4131-8FB2-76AC0B13DCB8}" type="parTrans" cxnId="{186DED11-ACB7-407E-B05C-036C926D9FB1}">
      <dgm:prSet/>
      <dgm:spPr/>
      <dgm:t>
        <a:bodyPr/>
        <a:lstStyle/>
        <a:p>
          <a:endParaRPr lang="en-US"/>
        </a:p>
      </dgm:t>
    </dgm:pt>
    <dgm:pt modelId="{2D7D0156-0B74-404D-8FF8-8F566BD22723}" type="sibTrans" cxnId="{186DED11-ACB7-407E-B05C-036C926D9FB1}">
      <dgm:prSet/>
      <dgm:spPr/>
      <dgm:t>
        <a:bodyPr/>
        <a:lstStyle/>
        <a:p>
          <a:endParaRPr lang="en-US"/>
        </a:p>
      </dgm:t>
    </dgm:pt>
    <dgm:pt modelId="{FA2D89CF-D8AA-4409-B2F1-8FC320DD4464}">
      <dgm:prSet phldrT="[Text]"/>
      <dgm:spPr/>
      <dgm:t>
        <a:bodyPr/>
        <a:lstStyle/>
        <a:p>
          <a:r>
            <a:rPr lang="en-US" dirty="0"/>
            <a:t>Identify how the Prime is trending on goal attainment</a:t>
          </a:r>
        </a:p>
      </dgm:t>
    </dgm:pt>
    <dgm:pt modelId="{FF51F153-6FF5-408E-B794-4EC0837AA962}" type="parTrans" cxnId="{41A6FB8C-6E76-4078-AE5B-D8FBD61DAC44}">
      <dgm:prSet/>
      <dgm:spPr/>
      <dgm:t>
        <a:bodyPr/>
        <a:lstStyle/>
        <a:p>
          <a:endParaRPr lang="en-US"/>
        </a:p>
      </dgm:t>
    </dgm:pt>
    <dgm:pt modelId="{C0B27AA0-6B41-450E-B4F2-0AF82C4FAEF3}" type="sibTrans" cxnId="{41A6FB8C-6E76-4078-AE5B-D8FBD61DAC44}">
      <dgm:prSet/>
      <dgm:spPr/>
      <dgm:t>
        <a:bodyPr/>
        <a:lstStyle/>
        <a:p>
          <a:endParaRPr lang="en-US"/>
        </a:p>
      </dgm:t>
    </dgm:pt>
    <dgm:pt modelId="{46696A8F-A37C-43C8-99C1-ADC4BC593EF4}" type="pres">
      <dgm:prSet presAssocID="{1C0AD9DD-0382-48B6-8D1A-664F8B2FFC1A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1AD7B3C-FEA3-456A-BCC2-B6038AC0F6A7}" type="pres">
      <dgm:prSet presAssocID="{EC7E418B-BA34-447B-959F-AC26510BA7F0}" presName="circle1" presStyleLbl="node1" presStyleIdx="0" presStyleCnt="3"/>
      <dgm:spPr/>
    </dgm:pt>
    <dgm:pt modelId="{7EF95D90-9463-4B72-AFDB-F2E14369DDF9}" type="pres">
      <dgm:prSet presAssocID="{EC7E418B-BA34-447B-959F-AC26510BA7F0}" presName="space" presStyleCnt="0"/>
      <dgm:spPr/>
    </dgm:pt>
    <dgm:pt modelId="{DD8F8A1F-2415-48DC-A5A4-46325EE388F4}" type="pres">
      <dgm:prSet presAssocID="{EC7E418B-BA34-447B-959F-AC26510BA7F0}" presName="rect1" presStyleLbl="alignAcc1" presStyleIdx="0" presStyleCnt="3"/>
      <dgm:spPr/>
    </dgm:pt>
    <dgm:pt modelId="{D0EE44D6-F0B7-44A8-941A-AADF833BC8E5}" type="pres">
      <dgm:prSet presAssocID="{8DF813A6-6FA9-4E4C-80A0-ABB0AD30AE0E}" presName="vertSpace2" presStyleLbl="node1" presStyleIdx="0" presStyleCnt="3"/>
      <dgm:spPr/>
    </dgm:pt>
    <dgm:pt modelId="{A0C9B99D-082E-4286-8FFC-E57DFCDBED8D}" type="pres">
      <dgm:prSet presAssocID="{8DF813A6-6FA9-4E4C-80A0-ABB0AD30AE0E}" presName="circle2" presStyleLbl="node1" presStyleIdx="1" presStyleCnt="3"/>
      <dgm:spPr/>
    </dgm:pt>
    <dgm:pt modelId="{2D33203B-AD42-47DD-B3D0-92454F092589}" type="pres">
      <dgm:prSet presAssocID="{8DF813A6-6FA9-4E4C-80A0-ABB0AD30AE0E}" presName="rect2" presStyleLbl="alignAcc1" presStyleIdx="1" presStyleCnt="3"/>
      <dgm:spPr/>
    </dgm:pt>
    <dgm:pt modelId="{ED283227-2CC0-497B-B834-1B3E45D02316}" type="pres">
      <dgm:prSet presAssocID="{AAA6AB2B-DD1E-4163-AE2A-8D80B7D16BB8}" presName="vertSpace3" presStyleLbl="node1" presStyleIdx="1" presStyleCnt="3"/>
      <dgm:spPr/>
    </dgm:pt>
    <dgm:pt modelId="{2CE3632E-77E3-4CD5-B814-AF53007D0872}" type="pres">
      <dgm:prSet presAssocID="{AAA6AB2B-DD1E-4163-AE2A-8D80B7D16BB8}" presName="circle3" presStyleLbl="node1" presStyleIdx="2" presStyleCnt="3"/>
      <dgm:spPr/>
    </dgm:pt>
    <dgm:pt modelId="{0D3E8679-5821-4E0C-A81D-80235C32EFDB}" type="pres">
      <dgm:prSet presAssocID="{AAA6AB2B-DD1E-4163-AE2A-8D80B7D16BB8}" presName="rect3" presStyleLbl="alignAcc1" presStyleIdx="2" presStyleCnt="3"/>
      <dgm:spPr/>
    </dgm:pt>
    <dgm:pt modelId="{9AD9FD81-B839-4258-8D3F-9F54579E9784}" type="pres">
      <dgm:prSet presAssocID="{EC7E418B-BA34-447B-959F-AC26510BA7F0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BBD4CF27-2C02-44F5-8C52-887C7B27F6D8}" type="pres">
      <dgm:prSet presAssocID="{EC7E418B-BA34-447B-959F-AC26510BA7F0}" presName="rect1ChTx" presStyleLbl="alignAcc1" presStyleIdx="2" presStyleCnt="3">
        <dgm:presLayoutVars>
          <dgm:bulletEnabled val="1"/>
        </dgm:presLayoutVars>
      </dgm:prSet>
      <dgm:spPr/>
    </dgm:pt>
    <dgm:pt modelId="{90752DE5-417E-4417-82CD-7A2FAF079E20}" type="pres">
      <dgm:prSet presAssocID="{8DF813A6-6FA9-4E4C-80A0-ABB0AD30AE0E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E200046E-9BB0-4571-9245-A2CE7C00806F}" type="pres">
      <dgm:prSet presAssocID="{8DF813A6-6FA9-4E4C-80A0-ABB0AD30AE0E}" presName="rect2ChTx" presStyleLbl="alignAcc1" presStyleIdx="2" presStyleCnt="3">
        <dgm:presLayoutVars>
          <dgm:bulletEnabled val="1"/>
        </dgm:presLayoutVars>
      </dgm:prSet>
      <dgm:spPr/>
    </dgm:pt>
    <dgm:pt modelId="{1D4DE87D-AECD-4BAE-AFAC-2ECAFB10F646}" type="pres">
      <dgm:prSet presAssocID="{AAA6AB2B-DD1E-4163-AE2A-8D80B7D16BB8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9082EB73-19B1-4979-ADDB-45906121071A}" type="pres">
      <dgm:prSet presAssocID="{AAA6AB2B-DD1E-4163-AE2A-8D80B7D16BB8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186DED11-ACB7-407E-B05C-036C926D9FB1}" srcId="{1C0AD9DD-0382-48B6-8D1A-664F8B2FFC1A}" destId="{AAA6AB2B-DD1E-4163-AE2A-8D80B7D16BB8}" srcOrd="2" destOrd="0" parTransId="{FFB273A6-726A-4131-8FB2-76AC0B13DCB8}" sibTransId="{2D7D0156-0B74-404D-8FF8-8F566BD22723}"/>
    <dgm:cxn modelId="{37D14119-3D54-4D8E-9A12-E7510E8E8096}" type="presOf" srcId="{EC7E418B-BA34-447B-959F-AC26510BA7F0}" destId="{9AD9FD81-B839-4258-8D3F-9F54579E9784}" srcOrd="1" destOrd="0" presId="urn:microsoft.com/office/officeart/2005/8/layout/target3"/>
    <dgm:cxn modelId="{64F7F61B-C9C0-4784-803B-8AE06752ADD7}" type="presOf" srcId="{AAA6AB2B-DD1E-4163-AE2A-8D80B7D16BB8}" destId="{1D4DE87D-AECD-4BAE-AFAC-2ECAFB10F646}" srcOrd="1" destOrd="0" presId="urn:microsoft.com/office/officeart/2005/8/layout/target3"/>
    <dgm:cxn modelId="{6F876F1C-D7F4-40BC-A780-55FD3C369338}" srcId="{EC7E418B-BA34-447B-959F-AC26510BA7F0}" destId="{A01D1E0C-DE2C-418F-A297-5BBC9241BBF5}" srcOrd="0" destOrd="0" parTransId="{E3386013-8740-4868-84DC-1A6074529923}" sibTransId="{C0401BDE-4A39-477D-9887-DF28B972256E}"/>
    <dgm:cxn modelId="{5BB73225-E683-4F27-A839-2BD243EBE627}" type="presOf" srcId="{B41AF568-B35E-4120-8BC5-9FF02FF76E8F}" destId="{E200046E-9BB0-4571-9245-A2CE7C00806F}" srcOrd="0" destOrd="0" presId="urn:microsoft.com/office/officeart/2005/8/layout/target3"/>
    <dgm:cxn modelId="{EF720C27-ECD8-43F2-81C8-50018547D04E}" type="presOf" srcId="{8DF813A6-6FA9-4E4C-80A0-ABB0AD30AE0E}" destId="{2D33203B-AD42-47DD-B3D0-92454F092589}" srcOrd="0" destOrd="0" presId="urn:microsoft.com/office/officeart/2005/8/layout/target3"/>
    <dgm:cxn modelId="{0B78CB63-9FF9-46B6-9141-5D7BAA914AA2}" srcId="{EC7E418B-BA34-447B-959F-AC26510BA7F0}" destId="{10C6C130-E9CD-4E16-B283-B9E491FCEF60}" srcOrd="1" destOrd="0" parTransId="{0F225404-488F-4202-95F7-B3FA364D09AF}" sibTransId="{5E3787C7-A612-4ECE-8E2B-C7656A0B15D7}"/>
    <dgm:cxn modelId="{F47F3F6B-AA73-427B-95B6-CBFAA54062AD}" srcId="{8DF813A6-6FA9-4E4C-80A0-ABB0AD30AE0E}" destId="{B41AF568-B35E-4120-8BC5-9FF02FF76E8F}" srcOrd="0" destOrd="0" parTransId="{8A58173F-8CD7-4684-8A56-EFAE2CED739C}" sibTransId="{AE50C993-EFF4-4C6F-985A-4DEBD6AFC194}"/>
    <dgm:cxn modelId="{95D4064F-9F6E-4CA6-ABEC-894E017E429D}" srcId="{1C0AD9DD-0382-48B6-8D1A-664F8B2FFC1A}" destId="{8DF813A6-6FA9-4E4C-80A0-ABB0AD30AE0E}" srcOrd="1" destOrd="0" parTransId="{2DBCF533-7834-427E-BC47-B7ADD4109879}" sibTransId="{30611E0F-2B90-44B4-B7D1-8713C5B9D8FF}"/>
    <dgm:cxn modelId="{4854654F-14A1-486A-A567-D17CF0D3B96A}" type="presOf" srcId="{AAA6AB2B-DD1E-4163-AE2A-8D80B7D16BB8}" destId="{0D3E8679-5821-4E0C-A81D-80235C32EFDB}" srcOrd="0" destOrd="0" presId="urn:microsoft.com/office/officeart/2005/8/layout/target3"/>
    <dgm:cxn modelId="{9E80FD78-572D-44E3-A913-9B2BE9161173}" type="presOf" srcId="{8DF813A6-6FA9-4E4C-80A0-ABB0AD30AE0E}" destId="{90752DE5-417E-4417-82CD-7A2FAF079E20}" srcOrd="1" destOrd="0" presId="urn:microsoft.com/office/officeart/2005/8/layout/target3"/>
    <dgm:cxn modelId="{90D6C97A-B196-459D-B091-707C5CB2E977}" type="presOf" srcId="{EC7E418B-BA34-447B-959F-AC26510BA7F0}" destId="{DD8F8A1F-2415-48DC-A5A4-46325EE388F4}" srcOrd="0" destOrd="0" presId="urn:microsoft.com/office/officeart/2005/8/layout/target3"/>
    <dgm:cxn modelId="{6707A28C-F8EE-46D5-A3F6-86CE12FCC48E}" type="presOf" srcId="{1C0AD9DD-0382-48B6-8D1A-664F8B2FFC1A}" destId="{46696A8F-A37C-43C8-99C1-ADC4BC593EF4}" srcOrd="0" destOrd="0" presId="urn:microsoft.com/office/officeart/2005/8/layout/target3"/>
    <dgm:cxn modelId="{41A6FB8C-6E76-4078-AE5B-D8FBD61DAC44}" srcId="{AAA6AB2B-DD1E-4163-AE2A-8D80B7D16BB8}" destId="{FA2D89CF-D8AA-4409-B2F1-8FC320DD4464}" srcOrd="0" destOrd="0" parTransId="{FF51F153-6FF5-408E-B794-4EC0837AA962}" sibTransId="{C0B27AA0-6B41-450E-B4F2-0AF82C4FAEF3}"/>
    <dgm:cxn modelId="{F2986D92-2DBA-4990-9E57-2C942EC105AC}" type="presOf" srcId="{FA2D89CF-D8AA-4409-B2F1-8FC320DD4464}" destId="{9082EB73-19B1-4979-ADDB-45906121071A}" srcOrd="0" destOrd="0" presId="urn:microsoft.com/office/officeart/2005/8/layout/target3"/>
    <dgm:cxn modelId="{2EDFDD9A-F41B-484A-8F09-9856D7201209}" type="presOf" srcId="{A01D1E0C-DE2C-418F-A297-5BBC9241BBF5}" destId="{BBD4CF27-2C02-44F5-8C52-887C7B27F6D8}" srcOrd="0" destOrd="0" presId="urn:microsoft.com/office/officeart/2005/8/layout/target3"/>
    <dgm:cxn modelId="{02AF50C3-4682-4CA2-BA77-0F7ACD852A80}" srcId="{1C0AD9DD-0382-48B6-8D1A-664F8B2FFC1A}" destId="{EC7E418B-BA34-447B-959F-AC26510BA7F0}" srcOrd="0" destOrd="0" parTransId="{BD50A485-52EF-4261-8A01-8B54B27FF313}" sibTransId="{491778DE-BCD1-4C56-ACC0-E4B877423076}"/>
    <dgm:cxn modelId="{ACF3B1FC-A2F0-46F9-80D1-4E12EC981254}" type="presOf" srcId="{10C6C130-E9CD-4E16-B283-B9E491FCEF60}" destId="{BBD4CF27-2C02-44F5-8C52-887C7B27F6D8}" srcOrd="0" destOrd="1" presId="urn:microsoft.com/office/officeart/2005/8/layout/target3"/>
    <dgm:cxn modelId="{2E429FD6-4C32-45FF-8559-A39CE2C8C36D}" type="presParOf" srcId="{46696A8F-A37C-43C8-99C1-ADC4BC593EF4}" destId="{F1AD7B3C-FEA3-456A-BCC2-B6038AC0F6A7}" srcOrd="0" destOrd="0" presId="urn:microsoft.com/office/officeart/2005/8/layout/target3"/>
    <dgm:cxn modelId="{87596947-B345-4A5E-86DE-8CABDD9EFA28}" type="presParOf" srcId="{46696A8F-A37C-43C8-99C1-ADC4BC593EF4}" destId="{7EF95D90-9463-4B72-AFDB-F2E14369DDF9}" srcOrd="1" destOrd="0" presId="urn:microsoft.com/office/officeart/2005/8/layout/target3"/>
    <dgm:cxn modelId="{F1F2F255-A4FD-49DF-9FB4-5DF0D90A2207}" type="presParOf" srcId="{46696A8F-A37C-43C8-99C1-ADC4BC593EF4}" destId="{DD8F8A1F-2415-48DC-A5A4-46325EE388F4}" srcOrd="2" destOrd="0" presId="urn:microsoft.com/office/officeart/2005/8/layout/target3"/>
    <dgm:cxn modelId="{88767618-1A54-4729-BA9C-B845993CB86B}" type="presParOf" srcId="{46696A8F-A37C-43C8-99C1-ADC4BC593EF4}" destId="{D0EE44D6-F0B7-44A8-941A-AADF833BC8E5}" srcOrd="3" destOrd="0" presId="urn:microsoft.com/office/officeart/2005/8/layout/target3"/>
    <dgm:cxn modelId="{CEDE872B-A04A-4EAA-BC22-7BCAC7CBCC91}" type="presParOf" srcId="{46696A8F-A37C-43C8-99C1-ADC4BC593EF4}" destId="{A0C9B99D-082E-4286-8FFC-E57DFCDBED8D}" srcOrd="4" destOrd="0" presId="urn:microsoft.com/office/officeart/2005/8/layout/target3"/>
    <dgm:cxn modelId="{E1820A64-7E6D-470E-BCC2-6A4FB84ED34D}" type="presParOf" srcId="{46696A8F-A37C-43C8-99C1-ADC4BC593EF4}" destId="{2D33203B-AD42-47DD-B3D0-92454F092589}" srcOrd="5" destOrd="0" presId="urn:microsoft.com/office/officeart/2005/8/layout/target3"/>
    <dgm:cxn modelId="{F7A093ED-7C2E-485C-B9E5-1BEBA7FCAD95}" type="presParOf" srcId="{46696A8F-A37C-43C8-99C1-ADC4BC593EF4}" destId="{ED283227-2CC0-497B-B834-1B3E45D02316}" srcOrd="6" destOrd="0" presId="urn:microsoft.com/office/officeart/2005/8/layout/target3"/>
    <dgm:cxn modelId="{2C83517C-F049-413D-B92A-A756D6A52E63}" type="presParOf" srcId="{46696A8F-A37C-43C8-99C1-ADC4BC593EF4}" destId="{2CE3632E-77E3-4CD5-B814-AF53007D0872}" srcOrd="7" destOrd="0" presId="urn:microsoft.com/office/officeart/2005/8/layout/target3"/>
    <dgm:cxn modelId="{018DE7C9-3D14-4AA5-AB75-9B5C8465FF61}" type="presParOf" srcId="{46696A8F-A37C-43C8-99C1-ADC4BC593EF4}" destId="{0D3E8679-5821-4E0C-A81D-80235C32EFDB}" srcOrd="8" destOrd="0" presId="urn:microsoft.com/office/officeart/2005/8/layout/target3"/>
    <dgm:cxn modelId="{43D847AC-5AEB-4E29-B258-02589A8158BD}" type="presParOf" srcId="{46696A8F-A37C-43C8-99C1-ADC4BC593EF4}" destId="{9AD9FD81-B839-4258-8D3F-9F54579E9784}" srcOrd="9" destOrd="0" presId="urn:microsoft.com/office/officeart/2005/8/layout/target3"/>
    <dgm:cxn modelId="{8C222F4B-880C-4F4D-925B-84978B055734}" type="presParOf" srcId="{46696A8F-A37C-43C8-99C1-ADC4BC593EF4}" destId="{BBD4CF27-2C02-44F5-8C52-887C7B27F6D8}" srcOrd="10" destOrd="0" presId="urn:microsoft.com/office/officeart/2005/8/layout/target3"/>
    <dgm:cxn modelId="{BCDC4DB9-5A3E-43E0-8426-CD046521FE2D}" type="presParOf" srcId="{46696A8F-A37C-43C8-99C1-ADC4BC593EF4}" destId="{90752DE5-417E-4417-82CD-7A2FAF079E20}" srcOrd="11" destOrd="0" presId="urn:microsoft.com/office/officeart/2005/8/layout/target3"/>
    <dgm:cxn modelId="{9DA1772A-D54C-4EC2-AFDB-0AD2EEEA9476}" type="presParOf" srcId="{46696A8F-A37C-43C8-99C1-ADC4BC593EF4}" destId="{E200046E-9BB0-4571-9245-A2CE7C00806F}" srcOrd="12" destOrd="0" presId="urn:microsoft.com/office/officeart/2005/8/layout/target3"/>
    <dgm:cxn modelId="{9948DA25-120B-424E-8FC8-B0117E63EB37}" type="presParOf" srcId="{46696A8F-A37C-43C8-99C1-ADC4BC593EF4}" destId="{1D4DE87D-AECD-4BAE-AFAC-2ECAFB10F646}" srcOrd="13" destOrd="0" presId="urn:microsoft.com/office/officeart/2005/8/layout/target3"/>
    <dgm:cxn modelId="{8F99A37A-B00A-4131-A461-56FDFF614BA8}" type="presParOf" srcId="{46696A8F-A37C-43C8-99C1-ADC4BC593EF4}" destId="{9082EB73-19B1-4979-ADDB-45906121071A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D8FA96-08CF-43F2-86D8-099B78BA3A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8A191-C13D-4579-B145-C91E94546C83}">
      <dgm:prSet phldrT="[Text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sz="2000" dirty="0">
              <a:solidFill>
                <a:srgbClr val="002060"/>
              </a:solidFill>
            </a:rPr>
            <a:t>Compliance</a:t>
          </a:r>
        </a:p>
      </dgm:t>
    </dgm:pt>
    <dgm:pt modelId="{23ECFF57-5C4B-47A4-9F49-CF0FACF91791}" type="parTrans" cxnId="{5F11A125-910C-4C0B-86A9-968540DAB591}">
      <dgm:prSet/>
      <dgm:spPr/>
      <dgm:t>
        <a:bodyPr/>
        <a:lstStyle/>
        <a:p>
          <a:endParaRPr lang="en-US"/>
        </a:p>
      </dgm:t>
    </dgm:pt>
    <dgm:pt modelId="{9F2079D3-39EE-4AF5-AFDA-04E24D2A49D6}" type="sibTrans" cxnId="{5F11A125-910C-4C0B-86A9-968540DAB591}">
      <dgm:prSet/>
      <dgm:spPr/>
      <dgm:t>
        <a:bodyPr/>
        <a:lstStyle/>
        <a:p>
          <a:endParaRPr lang="en-US"/>
        </a:p>
      </dgm:t>
    </dgm:pt>
    <dgm:pt modelId="{4560D071-7990-4F2C-9C2F-6F82D897C6A7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pPr rtl="0"/>
          <a:r>
            <a:rPr lang="en-US" sz="1600" dirty="0">
              <a:solidFill>
                <a:schemeClr val="tx1"/>
              </a:solidFill>
            </a:rPr>
            <a:t>An extension of the Compliance Officers role with the focus on conducting site visits to physically observe and collect data on M/W/DBE Firms to ensure a Commercially Useful Function is being performed</a:t>
          </a:r>
          <a:r>
            <a:rPr lang="en-US" sz="1600" dirty="0">
              <a:solidFill>
                <a:schemeClr val="tx1"/>
              </a:solidFill>
              <a:latin typeface="Arial"/>
            </a:rPr>
            <a:t> </a:t>
          </a:r>
          <a:endParaRPr lang="en-US" sz="1600" dirty="0">
            <a:solidFill>
              <a:schemeClr val="tx1"/>
            </a:solidFill>
          </a:endParaRPr>
        </a:p>
      </dgm:t>
    </dgm:pt>
    <dgm:pt modelId="{01FE8E3A-097E-4793-89DC-58E18B885F3B}" type="parTrans" cxnId="{B120B719-C29B-4558-A564-6FD20902FF9C}">
      <dgm:prSet/>
      <dgm:spPr/>
      <dgm:t>
        <a:bodyPr/>
        <a:lstStyle/>
        <a:p>
          <a:endParaRPr lang="en-US"/>
        </a:p>
      </dgm:t>
    </dgm:pt>
    <dgm:pt modelId="{04540C86-67D3-4EEC-927A-B131BE886F55}" type="sibTrans" cxnId="{B120B719-C29B-4558-A564-6FD20902FF9C}">
      <dgm:prSet/>
      <dgm:spPr/>
      <dgm:t>
        <a:bodyPr/>
        <a:lstStyle/>
        <a:p>
          <a:endParaRPr lang="en-US"/>
        </a:p>
      </dgm:t>
    </dgm:pt>
    <dgm:pt modelId="{63AC1D6A-B653-4D38-8DB5-8FE54411D3C8}" type="pres">
      <dgm:prSet presAssocID="{74D8FA96-08CF-43F2-86D8-099B78BA3A9D}" presName="linear" presStyleCnt="0">
        <dgm:presLayoutVars>
          <dgm:animLvl val="lvl"/>
          <dgm:resizeHandles val="exact"/>
        </dgm:presLayoutVars>
      </dgm:prSet>
      <dgm:spPr/>
    </dgm:pt>
    <dgm:pt modelId="{1089A6A5-A2B7-454C-974D-BBB3580C99D4}" type="pres">
      <dgm:prSet presAssocID="{AC08A191-C13D-4579-B145-C91E94546C83}" presName="parentText" presStyleLbl="node1" presStyleIdx="0" presStyleCnt="1" custScaleX="64891" custLinFactNeighborX="-18591" custLinFactNeighborY="-3759">
        <dgm:presLayoutVars>
          <dgm:chMax val="0"/>
          <dgm:bulletEnabled val="1"/>
        </dgm:presLayoutVars>
      </dgm:prSet>
      <dgm:spPr/>
    </dgm:pt>
    <dgm:pt modelId="{1CFE3861-AE8C-4C72-B2A5-D9F5866543B1}" type="pres">
      <dgm:prSet presAssocID="{AC08A191-C13D-4579-B145-C91E94546C83}" presName="childText" presStyleLbl="revTx" presStyleIdx="0" presStyleCnt="1" custScaleY="110000">
        <dgm:presLayoutVars>
          <dgm:bulletEnabled val="1"/>
        </dgm:presLayoutVars>
      </dgm:prSet>
      <dgm:spPr/>
    </dgm:pt>
  </dgm:ptLst>
  <dgm:cxnLst>
    <dgm:cxn modelId="{D68A190A-EA27-46D1-99EE-88A5CA09AC03}" type="presOf" srcId="{AC08A191-C13D-4579-B145-C91E94546C83}" destId="{1089A6A5-A2B7-454C-974D-BBB3580C99D4}" srcOrd="0" destOrd="0" presId="urn:microsoft.com/office/officeart/2005/8/layout/vList2"/>
    <dgm:cxn modelId="{B120B719-C29B-4558-A564-6FD20902FF9C}" srcId="{AC08A191-C13D-4579-B145-C91E94546C83}" destId="{4560D071-7990-4F2C-9C2F-6F82D897C6A7}" srcOrd="0" destOrd="0" parTransId="{01FE8E3A-097E-4793-89DC-58E18B885F3B}" sibTransId="{04540C86-67D3-4EEC-927A-B131BE886F55}"/>
    <dgm:cxn modelId="{5F11A125-910C-4C0B-86A9-968540DAB591}" srcId="{74D8FA96-08CF-43F2-86D8-099B78BA3A9D}" destId="{AC08A191-C13D-4579-B145-C91E94546C83}" srcOrd="0" destOrd="0" parTransId="{23ECFF57-5C4B-47A4-9F49-CF0FACF91791}" sibTransId="{9F2079D3-39EE-4AF5-AFDA-04E24D2A49D6}"/>
    <dgm:cxn modelId="{953E73BF-BB01-45E4-B299-A8C7290D9A64}" type="presOf" srcId="{4560D071-7990-4F2C-9C2F-6F82D897C6A7}" destId="{1CFE3861-AE8C-4C72-B2A5-D9F5866543B1}" srcOrd="0" destOrd="0" presId="urn:microsoft.com/office/officeart/2005/8/layout/vList2"/>
    <dgm:cxn modelId="{844340DE-6D2D-475B-9693-0AE63447AC1A}" type="presOf" srcId="{74D8FA96-08CF-43F2-86D8-099B78BA3A9D}" destId="{63AC1D6A-B653-4D38-8DB5-8FE54411D3C8}" srcOrd="0" destOrd="0" presId="urn:microsoft.com/office/officeart/2005/8/layout/vList2"/>
    <dgm:cxn modelId="{6F4758AF-AAF1-467F-99F5-D62ADF5DF92C}" type="presParOf" srcId="{63AC1D6A-B653-4D38-8DB5-8FE54411D3C8}" destId="{1089A6A5-A2B7-454C-974D-BBB3580C99D4}" srcOrd="0" destOrd="0" presId="urn:microsoft.com/office/officeart/2005/8/layout/vList2"/>
    <dgm:cxn modelId="{AE2C1773-DF13-41CD-901F-0B6DC46E8ED4}" type="presParOf" srcId="{63AC1D6A-B653-4D38-8DB5-8FE54411D3C8}" destId="{1CFE3861-AE8C-4C72-B2A5-D9F5866543B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E94E-F9AF-4580-ADCA-BA47E4A7DD1D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99383-5548-4EF6-ACEA-12125E4BAFDA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M/W/</a:t>
          </a:r>
          <a:r>
            <a:rPr lang="en-US" sz="900" b="1" kern="1200" dirty="0">
              <a:latin typeface="Arial"/>
            </a:rPr>
            <a:t>V/DBE</a:t>
          </a:r>
          <a:r>
            <a:rPr lang="en-US" sz="900" b="1" kern="1200" dirty="0"/>
            <a:t> Direct Opportunities identified</a:t>
          </a:r>
        </a:p>
      </dsp:txBody>
      <dsp:txXfrm>
        <a:off x="2773960" y="706323"/>
        <a:ext cx="1086973" cy="543356"/>
      </dsp:txXfrm>
    </dsp:sp>
    <dsp:sp modelId="{6FE24EF8-62E3-4260-8830-0E35D08F2591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DAC32-F013-4C6B-906D-82491108B376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Contract Goals Inserted into each Specification</a:t>
          </a:r>
        </a:p>
      </dsp:txBody>
      <dsp:txXfrm>
        <a:off x="2232861" y="1836927"/>
        <a:ext cx="1086973" cy="543356"/>
      </dsp:txXfrm>
    </dsp:sp>
    <dsp:sp modelId="{DCE94601-0248-4C40-B466-50E690A60C97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0E211-6DFF-4372-8FAC-FCED0A6AE1B3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Percentages from 0% to 100%</a:t>
          </a:r>
        </a:p>
      </dsp:txBody>
      <dsp:txXfrm>
        <a:off x="2776532" y="2969158"/>
        <a:ext cx="1086973" cy="5433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6F40D-DECE-4319-AB61-D6F52A417801}">
      <dsp:nvSpPr>
        <dsp:cNvPr id="0" name=""/>
        <dsp:cNvSpPr/>
      </dsp:nvSpPr>
      <dsp:spPr>
        <a:xfrm>
          <a:off x="1785" y="1136054"/>
          <a:ext cx="1791890" cy="1791890"/>
        </a:xfrm>
        <a:prstGeom prst="ellipse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15240" rIns="9861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Attend Pre-Construction Meetings</a:t>
          </a:r>
        </a:p>
      </dsp:txBody>
      <dsp:txXfrm>
        <a:off x="264201" y="1398470"/>
        <a:ext cx="1267058" cy="1267058"/>
      </dsp:txXfrm>
    </dsp:sp>
    <dsp:sp modelId="{5CA0EA12-2941-4E8B-B7B6-0B012E830BBF}">
      <dsp:nvSpPr>
        <dsp:cNvPr id="0" name=""/>
        <dsp:cNvSpPr/>
      </dsp:nvSpPr>
      <dsp:spPr>
        <a:xfrm>
          <a:off x="1435298" y="1136054"/>
          <a:ext cx="1791890" cy="1791890"/>
        </a:xfrm>
        <a:prstGeom prst="ellips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15240" rIns="9861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Prepare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Weekly Work Schedule</a:t>
          </a:r>
        </a:p>
      </dsp:txBody>
      <dsp:txXfrm>
        <a:off x="1697714" y="1398470"/>
        <a:ext cx="1267058" cy="1267058"/>
      </dsp:txXfrm>
    </dsp:sp>
    <dsp:sp modelId="{5A754FE6-2910-4FD8-BBA2-730B47ED78E4}">
      <dsp:nvSpPr>
        <dsp:cNvPr id="0" name=""/>
        <dsp:cNvSpPr/>
      </dsp:nvSpPr>
      <dsp:spPr>
        <a:xfrm>
          <a:off x="2868810" y="1136054"/>
          <a:ext cx="1791890" cy="1791890"/>
        </a:xfrm>
        <a:prstGeom prst="ellipse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15240" rIns="9861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Review Award Criteria Determination</a:t>
          </a:r>
        </a:p>
      </dsp:txBody>
      <dsp:txXfrm>
        <a:off x="3131226" y="1398470"/>
        <a:ext cx="1267058" cy="1267058"/>
      </dsp:txXfrm>
    </dsp:sp>
    <dsp:sp modelId="{8A89814C-3876-4C2D-B704-18C7517B4D25}">
      <dsp:nvSpPr>
        <dsp:cNvPr id="0" name=""/>
        <dsp:cNvSpPr/>
      </dsp:nvSpPr>
      <dsp:spPr>
        <a:xfrm>
          <a:off x="4302323" y="1136054"/>
          <a:ext cx="1791890" cy="1791890"/>
        </a:xfrm>
        <a:prstGeom prst="ellipse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15240" rIns="9861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Attend Progress Meetings</a:t>
          </a:r>
        </a:p>
      </dsp:txBody>
      <dsp:txXfrm>
        <a:off x="4564739" y="1398470"/>
        <a:ext cx="1267058" cy="12670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EB0DB9-4496-4BCD-BBBB-014F61C3B510}">
      <dsp:nvSpPr>
        <dsp:cNvPr id="0" name=""/>
        <dsp:cNvSpPr/>
      </dsp:nvSpPr>
      <dsp:spPr>
        <a:xfrm>
          <a:off x="0" y="793514"/>
          <a:ext cx="2061790" cy="3092685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chemeClr val="tx2"/>
              </a:solidFill>
            </a:rPr>
            <a:t>Pre-Construction Meetings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2"/>
              </a:solidFill>
            </a:rPr>
            <a:t>- Meet RE’s, PM’s and Construction Managers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2"/>
              </a:solidFill>
            </a:rPr>
            <a:t>- Review Contract Goals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2"/>
              </a:solidFill>
            </a:rPr>
            <a:t>- Review Scope of Work</a:t>
          </a:r>
        </a:p>
      </dsp:txBody>
      <dsp:txXfrm>
        <a:off x="60388" y="853902"/>
        <a:ext cx="1941014" cy="2971909"/>
      </dsp:txXfrm>
    </dsp:sp>
    <dsp:sp modelId="{C41B49B1-2669-4B7C-8D6C-5BF735F09824}">
      <dsp:nvSpPr>
        <dsp:cNvPr id="0" name=""/>
        <dsp:cNvSpPr/>
      </dsp:nvSpPr>
      <dsp:spPr>
        <a:xfrm rot="21540856">
          <a:off x="2184364" y="2062112"/>
          <a:ext cx="259935" cy="511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184370" y="2165048"/>
        <a:ext cx="181955" cy="306794"/>
      </dsp:txXfrm>
    </dsp:sp>
    <dsp:sp modelId="{B870D5D1-EEC9-48F7-A706-7CDAFCDED71D}">
      <dsp:nvSpPr>
        <dsp:cNvPr id="0" name=""/>
        <dsp:cNvSpPr/>
      </dsp:nvSpPr>
      <dsp:spPr>
        <a:xfrm>
          <a:off x="2552161" y="749601"/>
          <a:ext cx="2061790" cy="30926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Prepare Weekly Work </a:t>
          </a:r>
          <a:r>
            <a:rPr lang="en-US" sz="1400" b="1" u="none" kern="1200" dirty="0"/>
            <a:t>Schedules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- Perform Announced and Unannounced Site Visits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- Based on Contractors performing onsite, how site progresses and Compliance request </a:t>
          </a:r>
        </a:p>
      </dsp:txBody>
      <dsp:txXfrm>
        <a:off x="2612549" y="809989"/>
        <a:ext cx="1941014" cy="2971909"/>
      </dsp:txXfrm>
    </dsp:sp>
    <dsp:sp modelId="{B741A4B7-294D-4F97-9C48-BA5E4C9141B1}">
      <dsp:nvSpPr>
        <dsp:cNvPr id="0" name=""/>
        <dsp:cNvSpPr/>
      </dsp:nvSpPr>
      <dsp:spPr>
        <a:xfrm rot="13290">
          <a:off x="4618643" y="2049831"/>
          <a:ext cx="158054" cy="511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618643" y="2152004"/>
        <a:ext cx="110638" cy="306794"/>
      </dsp:txXfrm>
    </dsp:sp>
    <dsp:sp modelId="{BB19FFAE-6D87-4228-AF38-DFE96A62DF28}">
      <dsp:nvSpPr>
        <dsp:cNvPr id="0" name=""/>
        <dsp:cNvSpPr/>
      </dsp:nvSpPr>
      <dsp:spPr>
        <a:xfrm>
          <a:off x="4912165" y="758725"/>
          <a:ext cx="2061790" cy="30926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Review Award Criteria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- Familiarize self with Contract Goals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- Review the Schedule D and Schedule C’s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- Identify data to collect (CRO/EEO Goals)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- CUF Reviews based on Contractors Observed</a:t>
          </a:r>
        </a:p>
      </dsp:txBody>
      <dsp:txXfrm>
        <a:off x="4972553" y="819113"/>
        <a:ext cx="1941014" cy="297190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BE743-2227-4DA2-B572-ADBEF738D12A}">
      <dsp:nvSpPr>
        <dsp:cNvPr id="0" name=""/>
        <dsp:cNvSpPr/>
      </dsp:nvSpPr>
      <dsp:spPr>
        <a:xfrm>
          <a:off x="2580286" y="-157563"/>
          <a:ext cx="4725534" cy="4725534"/>
        </a:xfrm>
        <a:prstGeom prst="circularArrow">
          <a:avLst>
            <a:gd name="adj1" fmla="val 4668"/>
            <a:gd name="adj2" fmla="val 272909"/>
            <a:gd name="adj3" fmla="val 12871019"/>
            <a:gd name="adj4" fmla="val 18003878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1684E-57D0-4257-837F-3E4055F7AC94}">
      <dsp:nvSpPr>
        <dsp:cNvPr id="0" name=""/>
        <dsp:cNvSpPr/>
      </dsp:nvSpPr>
      <dsp:spPr>
        <a:xfrm>
          <a:off x="3385567" y="0"/>
          <a:ext cx="3114972" cy="1557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/>
            <a:t>Contractor Inspection Reports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Tally of workers onsite by gender, race, and trade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Identify geographical area where work is being performed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Identify Contractor(s)</a:t>
          </a:r>
        </a:p>
      </dsp:txBody>
      <dsp:txXfrm>
        <a:off x="3461597" y="76030"/>
        <a:ext cx="2962912" cy="1405426"/>
      </dsp:txXfrm>
    </dsp:sp>
    <dsp:sp modelId="{28128D04-D79B-41D1-A8CF-DA86DCAA03C0}">
      <dsp:nvSpPr>
        <dsp:cNvPr id="0" name=""/>
        <dsp:cNvSpPr/>
      </dsp:nvSpPr>
      <dsp:spPr>
        <a:xfrm>
          <a:off x="5291080" y="1628014"/>
          <a:ext cx="3114972" cy="1557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/>
            <a:t>Employee Interviews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Verify information provided on inspection report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Confirm name / address / trade / wages / employer</a:t>
          </a:r>
        </a:p>
      </dsp:txBody>
      <dsp:txXfrm>
        <a:off x="5367110" y="1704044"/>
        <a:ext cx="2962912" cy="1405426"/>
      </dsp:txXfrm>
    </dsp:sp>
    <dsp:sp modelId="{FEF19802-32C5-4023-A2C9-6B2251DCE006}">
      <dsp:nvSpPr>
        <dsp:cNvPr id="0" name=""/>
        <dsp:cNvSpPr/>
      </dsp:nvSpPr>
      <dsp:spPr>
        <a:xfrm>
          <a:off x="3589324" y="3395513"/>
          <a:ext cx="3114972" cy="1557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u="sng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u="sng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/>
            <a:t>Commercially Useful Function Review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u="none" kern="1200" dirty="0"/>
            <a:t>- Review Certified Firms Work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u="none" kern="1200" dirty="0"/>
            <a:t>- Equipment used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u="none" kern="1200" dirty="0"/>
            <a:t>- Managing / Supervising Employees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u="none" kern="1200" dirty="0"/>
            <a:t>- Working within designated scope of work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u="sng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u="sng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u="sng" kern="1200" dirty="0"/>
        </a:p>
      </dsp:txBody>
      <dsp:txXfrm>
        <a:off x="3665354" y="3471543"/>
        <a:ext cx="2962912" cy="1405426"/>
      </dsp:txXfrm>
    </dsp:sp>
    <dsp:sp modelId="{B6B8046A-0137-452B-B135-C9804C586604}">
      <dsp:nvSpPr>
        <dsp:cNvPr id="0" name=""/>
        <dsp:cNvSpPr/>
      </dsp:nvSpPr>
      <dsp:spPr>
        <a:xfrm>
          <a:off x="1702470" y="1685875"/>
          <a:ext cx="3114972" cy="1557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/>
            <a:t>Job Board Review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State and Federal Equal Opportunity Laws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Employee Rights / Davis Bacon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OSHA Posters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Are the posters visible????</a:t>
          </a:r>
        </a:p>
      </dsp:txBody>
      <dsp:txXfrm>
        <a:off x="1778500" y="1761905"/>
        <a:ext cx="2962912" cy="14054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BA91A-717F-4DB6-BDA2-6B718A8C7ABE}">
      <dsp:nvSpPr>
        <dsp:cNvPr id="0" name=""/>
        <dsp:cNvSpPr/>
      </dsp:nvSpPr>
      <dsp:spPr>
        <a:xfrm>
          <a:off x="1292241" y="0"/>
          <a:ext cx="4886142" cy="488614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05D0D-FC9C-41D1-8C08-B032838F2419}">
      <dsp:nvSpPr>
        <dsp:cNvPr id="0" name=""/>
        <dsp:cNvSpPr/>
      </dsp:nvSpPr>
      <dsp:spPr>
        <a:xfrm>
          <a:off x="4195862" y="530159"/>
          <a:ext cx="3175992" cy="11566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M/W/DBE Compliance Plan (Schedule D)</a:t>
          </a:r>
        </a:p>
      </dsp:txBody>
      <dsp:txXfrm>
        <a:off x="4252325" y="586622"/>
        <a:ext cx="3063066" cy="1043715"/>
      </dsp:txXfrm>
    </dsp:sp>
    <dsp:sp modelId="{C6F3C452-3B01-4785-9289-5765C11E76B8}">
      <dsp:nvSpPr>
        <dsp:cNvPr id="0" name=""/>
        <dsp:cNvSpPr/>
      </dsp:nvSpPr>
      <dsp:spPr>
        <a:xfrm>
          <a:off x="4260748" y="1818406"/>
          <a:ext cx="3175992" cy="11566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Documentation of Good Faith Efforts</a:t>
          </a:r>
        </a:p>
      </dsp:txBody>
      <dsp:txXfrm>
        <a:off x="4317211" y="1874869"/>
        <a:ext cx="3063066" cy="1043715"/>
      </dsp:txXfrm>
    </dsp:sp>
    <dsp:sp modelId="{1BD082B2-164A-405B-A99C-AAB760855B0E}">
      <dsp:nvSpPr>
        <dsp:cNvPr id="0" name=""/>
        <dsp:cNvSpPr/>
      </dsp:nvSpPr>
      <dsp:spPr>
        <a:xfrm>
          <a:off x="4278216" y="3184695"/>
          <a:ext cx="3175992" cy="11566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Full or Partial Waiver of the Contract Goals</a:t>
          </a:r>
        </a:p>
      </dsp:txBody>
      <dsp:txXfrm>
        <a:off x="4334679" y="3241158"/>
        <a:ext cx="3063066" cy="10437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E41C0-25CD-4ADF-A3A2-4D2314CA8A83}">
      <dsp:nvSpPr>
        <dsp:cNvPr id="0" name=""/>
        <dsp:cNvSpPr/>
      </dsp:nvSpPr>
      <dsp:spPr>
        <a:xfrm>
          <a:off x="3127" y="795982"/>
          <a:ext cx="2765355" cy="1351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/>
            <a:t>Schedule B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M/W/DBE Affidavit of Joint Venture</a:t>
          </a:r>
        </a:p>
      </dsp:txBody>
      <dsp:txXfrm>
        <a:off x="3127" y="795982"/>
        <a:ext cx="2765355" cy="1351954"/>
      </dsp:txXfrm>
    </dsp:sp>
    <dsp:sp modelId="{6E2E86DC-C8E8-4162-A59C-7A51F1C3C8EB}">
      <dsp:nvSpPr>
        <dsp:cNvPr id="0" name=""/>
        <dsp:cNvSpPr/>
      </dsp:nvSpPr>
      <dsp:spPr>
        <a:xfrm>
          <a:off x="2993809" y="795982"/>
          <a:ext cx="3099063" cy="1351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/>
            <a:t>Schedule C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M/W/DBE Letter of Intent</a:t>
          </a:r>
        </a:p>
      </dsp:txBody>
      <dsp:txXfrm>
        <a:off x="2993809" y="795982"/>
        <a:ext cx="3099063" cy="1351954"/>
      </dsp:txXfrm>
    </dsp:sp>
    <dsp:sp modelId="{B553C488-C017-459E-9676-4DF1B68967C1}">
      <dsp:nvSpPr>
        <dsp:cNvPr id="0" name=""/>
        <dsp:cNvSpPr/>
      </dsp:nvSpPr>
      <dsp:spPr>
        <a:xfrm>
          <a:off x="682079" y="2373262"/>
          <a:ext cx="2253257" cy="1351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/>
            <a:t>Schedule 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Compliance Plan for M/W/DBE Participation</a:t>
          </a:r>
        </a:p>
      </dsp:txBody>
      <dsp:txXfrm>
        <a:off x="682079" y="2373262"/>
        <a:ext cx="2253257" cy="1351954"/>
      </dsp:txXfrm>
    </dsp:sp>
    <dsp:sp modelId="{3FFCC6B3-577C-445C-8BBA-7AECFAC3E1BF}">
      <dsp:nvSpPr>
        <dsp:cNvPr id="0" name=""/>
        <dsp:cNvSpPr/>
      </dsp:nvSpPr>
      <dsp:spPr>
        <a:xfrm>
          <a:off x="3160662" y="2373262"/>
          <a:ext cx="2253257" cy="1351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/>
            <a:t>Schedule H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Documentation of Good Faith Efforts</a:t>
          </a:r>
        </a:p>
      </dsp:txBody>
      <dsp:txXfrm>
        <a:off x="3160662" y="2373262"/>
        <a:ext cx="2253257" cy="13519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1D18F-9796-4E4E-AAF0-1878B226A002}">
      <dsp:nvSpPr>
        <dsp:cNvPr id="0" name=""/>
        <dsp:cNvSpPr/>
      </dsp:nvSpPr>
      <dsp:spPr>
        <a:xfrm>
          <a:off x="3558880" y="2362199"/>
          <a:ext cx="588849" cy="1122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4424" y="0"/>
              </a:lnTo>
              <a:lnTo>
                <a:pt x="294424" y="1122045"/>
              </a:lnTo>
              <a:lnTo>
                <a:pt x="588849" y="112204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21625" y="2891543"/>
        <a:ext cx="63358" cy="63358"/>
      </dsp:txXfrm>
    </dsp:sp>
    <dsp:sp modelId="{2DBA8F25-BA5B-42F5-837C-F15887479015}">
      <dsp:nvSpPr>
        <dsp:cNvPr id="0" name=""/>
        <dsp:cNvSpPr/>
      </dsp:nvSpPr>
      <dsp:spPr>
        <a:xfrm>
          <a:off x="3558880" y="2316480"/>
          <a:ext cx="5888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8849" y="4572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38583" y="2347478"/>
        <a:ext cx="29442" cy="29442"/>
      </dsp:txXfrm>
    </dsp:sp>
    <dsp:sp modelId="{6CF43718-43E5-4C38-850F-44318CCD527C}">
      <dsp:nvSpPr>
        <dsp:cNvPr id="0" name=""/>
        <dsp:cNvSpPr/>
      </dsp:nvSpPr>
      <dsp:spPr>
        <a:xfrm>
          <a:off x="3558880" y="1240154"/>
          <a:ext cx="588849" cy="1122045"/>
        </a:xfrm>
        <a:custGeom>
          <a:avLst/>
          <a:gdLst/>
          <a:ahLst/>
          <a:cxnLst/>
          <a:rect l="0" t="0" r="0" b="0"/>
          <a:pathLst>
            <a:path>
              <a:moveTo>
                <a:pt x="0" y="1122045"/>
              </a:moveTo>
              <a:lnTo>
                <a:pt x="294424" y="1122045"/>
              </a:lnTo>
              <a:lnTo>
                <a:pt x="294424" y="0"/>
              </a:lnTo>
              <a:lnTo>
                <a:pt x="58884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21625" y="1769498"/>
        <a:ext cx="63358" cy="63358"/>
      </dsp:txXfrm>
    </dsp:sp>
    <dsp:sp modelId="{44851FF9-537A-4439-910D-D675ABEAD861}">
      <dsp:nvSpPr>
        <dsp:cNvPr id="0" name=""/>
        <dsp:cNvSpPr/>
      </dsp:nvSpPr>
      <dsp:spPr>
        <a:xfrm>
          <a:off x="925829" y="1151571"/>
          <a:ext cx="2844844" cy="2421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Commercially Useful Function</a:t>
          </a:r>
        </a:p>
      </dsp:txBody>
      <dsp:txXfrm>
        <a:off x="925829" y="1151571"/>
        <a:ext cx="2844844" cy="2421256"/>
      </dsp:txXfrm>
    </dsp:sp>
    <dsp:sp modelId="{C3DBB76B-DF74-4DD9-A499-85FD047951C3}">
      <dsp:nvSpPr>
        <dsp:cNvPr id="0" name=""/>
        <dsp:cNvSpPr/>
      </dsp:nvSpPr>
      <dsp:spPr>
        <a:xfrm>
          <a:off x="4147729" y="791336"/>
          <a:ext cx="2944246" cy="89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Performing</a:t>
          </a:r>
        </a:p>
      </dsp:txBody>
      <dsp:txXfrm>
        <a:off x="4147729" y="791336"/>
        <a:ext cx="2944246" cy="897636"/>
      </dsp:txXfrm>
    </dsp:sp>
    <dsp:sp modelId="{E9C029A8-FB81-4D7E-93C6-23A1385DB9A1}">
      <dsp:nvSpPr>
        <dsp:cNvPr id="0" name=""/>
        <dsp:cNvSpPr/>
      </dsp:nvSpPr>
      <dsp:spPr>
        <a:xfrm>
          <a:off x="4147729" y="1913381"/>
          <a:ext cx="2944246" cy="89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Managing</a:t>
          </a:r>
        </a:p>
      </dsp:txBody>
      <dsp:txXfrm>
        <a:off x="4147729" y="1913381"/>
        <a:ext cx="2944246" cy="897636"/>
      </dsp:txXfrm>
    </dsp:sp>
    <dsp:sp modelId="{FBACAD72-6DE5-4E99-9992-C65C2DED8A5D}">
      <dsp:nvSpPr>
        <dsp:cNvPr id="0" name=""/>
        <dsp:cNvSpPr/>
      </dsp:nvSpPr>
      <dsp:spPr>
        <a:xfrm>
          <a:off x="4147729" y="3035426"/>
          <a:ext cx="2944246" cy="89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Supervising</a:t>
          </a:r>
        </a:p>
      </dsp:txBody>
      <dsp:txXfrm>
        <a:off x="4147729" y="3035426"/>
        <a:ext cx="2944246" cy="8976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3E8E8-5CE6-41C2-B055-FB21B9953543}">
      <dsp:nvSpPr>
        <dsp:cNvPr id="0" name=""/>
        <dsp:cNvSpPr/>
      </dsp:nvSpPr>
      <dsp:spPr>
        <a:xfrm>
          <a:off x="2828606" y="2032000"/>
          <a:ext cx="505548" cy="963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774" y="0"/>
              </a:lnTo>
              <a:lnTo>
                <a:pt x="252774" y="963315"/>
              </a:lnTo>
              <a:lnTo>
                <a:pt x="505548" y="96331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4182" y="2486460"/>
        <a:ext cx="54395" cy="54395"/>
      </dsp:txXfrm>
    </dsp:sp>
    <dsp:sp modelId="{0F3A1C98-FDB3-410D-B50B-EF69371960E4}">
      <dsp:nvSpPr>
        <dsp:cNvPr id="0" name=""/>
        <dsp:cNvSpPr/>
      </dsp:nvSpPr>
      <dsp:spPr>
        <a:xfrm>
          <a:off x="2828606" y="1986280"/>
          <a:ext cx="5055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548" y="4572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68742" y="2019361"/>
        <a:ext cx="25277" cy="25277"/>
      </dsp:txXfrm>
    </dsp:sp>
    <dsp:sp modelId="{C165378B-4C99-4BEB-B2B9-83B0084C6D93}">
      <dsp:nvSpPr>
        <dsp:cNvPr id="0" name=""/>
        <dsp:cNvSpPr/>
      </dsp:nvSpPr>
      <dsp:spPr>
        <a:xfrm>
          <a:off x="2828606" y="1068684"/>
          <a:ext cx="505548" cy="963315"/>
        </a:xfrm>
        <a:custGeom>
          <a:avLst/>
          <a:gdLst/>
          <a:ahLst/>
          <a:cxnLst/>
          <a:rect l="0" t="0" r="0" b="0"/>
          <a:pathLst>
            <a:path>
              <a:moveTo>
                <a:pt x="0" y="963315"/>
              </a:moveTo>
              <a:lnTo>
                <a:pt x="252774" y="963315"/>
              </a:lnTo>
              <a:lnTo>
                <a:pt x="252774" y="0"/>
              </a:lnTo>
              <a:lnTo>
                <a:pt x="50554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4182" y="1523144"/>
        <a:ext cx="54395" cy="54395"/>
      </dsp:txXfrm>
    </dsp:sp>
    <dsp:sp modelId="{8BD282E4-DAF4-4D58-99E3-2A787C0D1C65}">
      <dsp:nvSpPr>
        <dsp:cNvPr id="0" name=""/>
        <dsp:cNvSpPr/>
      </dsp:nvSpPr>
      <dsp:spPr>
        <a:xfrm>
          <a:off x="5950" y="734748"/>
          <a:ext cx="3050810" cy="25945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Area of Specialty</a:t>
          </a:r>
        </a:p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NAICS Codes</a:t>
          </a:r>
        </a:p>
      </dsp:txBody>
      <dsp:txXfrm>
        <a:off x="5950" y="734748"/>
        <a:ext cx="3050810" cy="2594502"/>
      </dsp:txXfrm>
    </dsp:sp>
    <dsp:sp modelId="{06990B21-BDE1-44B0-810D-42D68E82F7B1}">
      <dsp:nvSpPr>
        <dsp:cNvPr id="0" name=""/>
        <dsp:cNvSpPr/>
      </dsp:nvSpPr>
      <dsp:spPr>
        <a:xfrm>
          <a:off x="3334154" y="683357"/>
          <a:ext cx="2527740" cy="770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M/W/DBE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Self Performs = 100%</a:t>
          </a:r>
        </a:p>
      </dsp:txBody>
      <dsp:txXfrm>
        <a:off x="3334154" y="683357"/>
        <a:ext cx="2527740" cy="770652"/>
      </dsp:txXfrm>
    </dsp:sp>
    <dsp:sp modelId="{7C227806-8B90-47A4-811F-8CB7880277CA}">
      <dsp:nvSpPr>
        <dsp:cNvPr id="0" name=""/>
        <dsp:cNvSpPr/>
      </dsp:nvSpPr>
      <dsp:spPr>
        <a:xfrm>
          <a:off x="3334154" y="1646673"/>
          <a:ext cx="2527740" cy="770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M/W/DBE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Manufacturer = 100%</a:t>
          </a:r>
        </a:p>
      </dsp:txBody>
      <dsp:txXfrm>
        <a:off x="3334154" y="1646673"/>
        <a:ext cx="2527740" cy="770652"/>
      </dsp:txXfrm>
    </dsp:sp>
    <dsp:sp modelId="{F86C3EC0-031B-4EF1-9EDF-FDAC9A61A28D}">
      <dsp:nvSpPr>
        <dsp:cNvPr id="0" name=""/>
        <dsp:cNvSpPr/>
      </dsp:nvSpPr>
      <dsp:spPr>
        <a:xfrm>
          <a:off x="3334154" y="2609989"/>
          <a:ext cx="2527740" cy="770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M/W/DBE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Supplier = 60%</a:t>
          </a:r>
        </a:p>
      </dsp:txBody>
      <dsp:txXfrm>
        <a:off x="3334154" y="2609989"/>
        <a:ext cx="2527740" cy="7706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80FD9-7B92-4DD7-B18F-1BB115BD0819}">
      <dsp:nvSpPr>
        <dsp:cNvPr id="0" name=""/>
        <dsp:cNvSpPr/>
      </dsp:nvSpPr>
      <dsp:spPr>
        <a:xfrm>
          <a:off x="2037" y="1274234"/>
          <a:ext cx="2860808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Schedule C’s</a:t>
          </a:r>
        </a:p>
      </dsp:txBody>
      <dsp:txXfrm>
        <a:off x="2037" y="1274234"/>
        <a:ext cx="2860808" cy="316800"/>
      </dsp:txXfrm>
    </dsp:sp>
    <dsp:sp modelId="{C25C06AE-FC21-48C5-8070-01D72F8A0064}">
      <dsp:nvSpPr>
        <dsp:cNvPr id="0" name=""/>
        <dsp:cNvSpPr/>
      </dsp:nvSpPr>
      <dsp:spPr>
        <a:xfrm>
          <a:off x="205838" y="1591035"/>
          <a:ext cx="2453208" cy="16305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Project name/Specification Number Identified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Work and/or Services clearly described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Dollar amount matches the Schedule D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Dates of when the Schedule C was signed (Post/Pre Bid-Opening)</a:t>
          </a:r>
          <a:r>
            <a:rPr lang="en-US" sz="1100" kern="1200" dirty="0">
              <a:latin typeface="Arial"/>
            </a:rPr>
            <a:t> </a:t>
          </a:r>
          <a:endParaRPr lang="en-US" sz="1100" kern="1200" dirty="0"/>
        </a:p>
      </dsp:txBody>
      <dsp:txXfrm>
        <a:off x="205838" y="1591035"/>
        <a:ext cx="2453208" cy="1630530"/>
      </dsp:txXfrm>
    </dsp:sp>
    <dsp:sp modelId="{A36992AF-9000-4177-A0B1-91B90EEF6031}">
      <dsp:nvSpPr>
        <dsp:cNvPr id="0" name=""/>
        <dsp:cNvSpPr/>
      </dsp:nvSpPr>
      <dsp:spPr>
        <a:xfrm>
          <a:off x="3206296" y="1274234"/>
          <a:ext cx="2453208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Certification Letter(s)</a:t>
          </a:r>
        </a:p>
      </dsp:txBody>
      <dsp:txXfrm>
        <a:off x="3206296" y="1274234"/>
        <a:ext cx="2453208" cy="316800"/>
      </dsp:txXfrm>
    </dsp:sp>
    <dsp:sp modelId="{48444B67-66EE-401B-AC11-F1502EF81689}">
      <dsp:nvSpPr>
        <dsp:cNvPr id="0" name=""/>
        <dsp:cNvSpPr/>
      </dsp:nvSpPr>
      <dsp:spPr>
        <a:xfrm>
          <a:off x="3206296" y="1591035"/>
          <a:ext cx="2453208" cy="16305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Is the firm identified on the Schedule D Certified?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What area(s) of specialty / NAICS code(s) is the firm Certified in?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Is their Certification in line with the work/services outlined on Schedule C?</a:t>
          </a:r>
        </a:p>
      </dsp:txBody>
      <dsp:txXfrm>
        <a:off x="3206296" y="1591035"/>
        <a:ext cx="2453208" cy="1630530"/>
      </dsp:txXfrm>
    </dsp:sp>
    <dsp:sp modelId="{782631E5-209E-47BC-80D2-0437BB5075DC}">
      <dsp:nvSpPr>
        <dsp:cNvPr id="0" name=""/>
        <dsp:cNvSpPr/>
      </dsp:nvSpPr>
      <dsp:spPr>
        <a:xfrm>
          <a:off x="6002953" y="1274234"/>
          <a:ext cx="2453208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Quotes/Proposals</a:t>
          </a:r>
        </a:p>
      </dsp:txBody>
      <dsp:txXfrm>
        <a:off x="6002953" y="1274234"/>
        <a:ext cx="2453208" cy="316800"/>
      </dsp:txXfrm>
    </dsp:sp>
    <dsp:sp modelId="{0E85CB5E-6668-4B64-A046-79B416BBE6A2}">
      <dsp:nvSpPr>
        <dsp:cNvPr id="0" name=""/>
        <dsp:cNvSpPr/>
      </dsp:nvSpPr>
      <dsp:spPr>
        <a:xfrm>
          <a:off x="6002953" y="1591035"/>
          <a:ext cx="2453208" cy="16305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Request copies of the proposals/quote submitted to Prime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Request to see the communications/negotiations between Prime and M/W/</a:t>
          </a:r>
          <a:r>
            <a:rPr lang="en-US" sz="1100" kern="1200" dirty="0">
              <a:latin typeface="Arial"/>
            </a:rPr>
            <a:t>V/DBE</a:t>
          </a:r>
          <a:r>
            <a:rPr lang="en-US" sz="1100" kern="1200" dirty="0"/>
            <a:t> Firm (fax/email/phone)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CONFIRM AGREEMENT </a:t>
          </a:r>
        </a:p>
      </dsp:txBody>
      <dsp:txXfrm>
        <a:off x="6002953" y="1591035"/>
        <a:ext cx="2453208" cy="16305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E5F64-1A83-49A3-88A1-D690ED916E2A}">
      <dsp:nvSpPr>
        <dsp:cNvPr id="0" name=""/>
        <dsp:cNvSpPr/>
      </dsp:nvSpPr>
      <dsp:spPr>
        <a:xfrm>
          <a:off x="736600" y="0"/>
          <a:ext cx="4622799" cy="46227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M/W/DBE Participation</a:t>
          </a:r>
        </a:p>
      </dsp:txBody>
      <dsp:txXfrm>
        <a:off x="2401732" y="231139"/>
        <a:ext cx="1292534" cy="693420"/>
      </dsp:txXfrm>
    </dsp:sp>
    <dsp:sp modelId="{936A6987-ABC9-4C2C-882E-F60FF8087771}">
      <dsp:nvSpPr>
        <dsp:cNvPr id="0" name=""/>
        <dsp:cNvSpPr/>
      </dsp:nvSpPr>
      <dsp:spPr>
        <a:xfrm>
          <a:off x="1198880" y="924559"/>
          <a:ext cx="3698240" cy="3698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Equal Employment Opportunity (EEO)</a:t>
          </a:r>
        </a:p>
      </dsp:txBody>
      <dsp:txXfrm>
        <a:off x="2401732" y="1146454"/>
        <a:ext cx="1292534" cy="665683"/>
      </dsp:txXfrm>
    </dsp:sp>
    <dsp:sp modelId="{D7584BA9-660F-461B-87CD-D80C92748315}">
      <dsp:nvSpPr>
        <dsp:cNvPr id="0" name=""/>
        <dsp:cNvSpPr/>
      </dsp:nvSpPr>
      <dsp:spPr>
        <a:xfrm>
          <a:off x="1661160" y="1849119"/>
          <a:ext cx="2773680" cy="2773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Chicago Residency Ordinance (CRO</a:t>
          </a:r>
          <a:r>
            <a:rPr lang="en-US" sz="1100" b="1" kern="1200" dirty="0"/>
            <a:t>) </a:t>
          </a:r>
        </a:p>
      </dsp:txBody>
      <dsp:txXfrm>
        <a:off x="2401732" y="2057145"/>
        <a:ext cx="1292534" cy="624078"/>
      </dsp:txXfrm>
    </dsp:sp>
    <dsp:sp modelId="{A7368E59-6A51-4EF5-B704-E32ECC9A1047}">
      <dsp:nvSpPr>
        <dsp:cNvPr id="0" name=""/>
        <dsp:cNvSpPr/>
      </dsp:nvSpPr>
      <dsp:spPr>
        <a:xfrm>
          <a:off x="2123440" y="2773679"/>
          <a:ext cx="1849120" cy="18491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Local Residency </a:t>
          </a:r>
        </a:p>
      </dsp:txBody>
      <dsp:txXfrm>
        <a:off x="2394237" y="3235959"/>
        <a:ext cx="1307525" cy="9245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D7B3C-FEA3-456A-BCC2-B6038AC0F6A7}">
      <dsp:nvSpPr>
        <dsp:cNvPr id="0" name=""/>
        <dsp:cNvSpPr/>
      </dsp:nvSpPr>
      <dsp:spPr>
        <a:xfrm>
          <a:off x="0" y="0"/>
          <a:ext cx="4063999" cy="406399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F8A1F-2415-48DC-A5A4-46325EE388F4}">
      <dsp:nvSpPr>
        <dsp:cNvPr id="0" name=""/>
        <dsp:cNvSpPr/>
      </dsp:nvSpPr>
      <dsp:spPr>
        <a:xfrm>
          <a:off x="2031999" y="0"/>
          <a:ext cx="6273799" cy="4063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TRACK Payments </a:t>
          </a:r>
        </a:p>
      </dsp:txBody>
      <dsp:txXfrm>
        <a:off x="2031999" y="0"/>
        <a:ext cx="3136899" cy="1219202"/>
      </dsp:txXfrm>
    </dsp:sp>
    <dsp:sp modelId="{A0C9B99D-082E-4286-8FFC-E57DFCDBED8D}">
      <dsp:nvSpPr>
        <dsp:cNvPr id="0" name=""/>
        <dsp:cNvSpPr/>
      </dsp:nvSpPr>
      <dsp:spPr>
        <a:xfrm>
          <a:off x="711201" y="1219202"/>
          <a:ext cx="2641597" cy="264159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3203B-AD42-47DD-B3D0-92454F092589}">
      <dsp:nvSpPr>
        <dsp:cNvPr id="0" name=""/>
        <dsp:cNvSpPr/>
      </dsp:nvSpPr>
      <dsp:spPr>
        <a:xfrm>
          <a:off x="2031999" y="1219202"/>
          <a:ext cx="6273799" cy="26415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Online VERIFY</a:t>
          </a:r>
        </a:p>
      </dsp:txBody>
      <dsp:txXfrm>
        <a:off x="2031999" y="1219202"/>
        <a:ext cx="3136899" cy="1219198"/>
      </dsp:txXfrm>
    </dsp:sp>
    <dsp:sp modelId="{2CE3632E-77E3-4CD5-B814-AF53007D0872}">
      <dsp:nvSpPr>
        <dsp:cNvPr id="0" name=""/>
        <dsp:cNvSpPr/>
      </dsp:nvSpPr>
      <dsp:spPr>
        <a:xfrm>
          <a:off x="1422400" y="2438401"/>
          <a:ext cx="1219198" cy="121919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E8679-5821-4E0C-A81D-80235C32EFDB}">
      <dsp:nvSpPr>
        <dsp:cNvPr id="0" name=""/>
        <dsp:cNvSpPr/>
      </dsp:nvSpPr>
      <dsp:spPr>
        <a:xfrm>
          <a:off x="2031999" y="2438401"/>
          <a:ext cx="6273799" cy="1219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TRENDING Report</a:t>
          </a:r>
        </a:p>
      </dsp:txBody>
      <dsp:txXfrm>
        <a:off x="2031999" y="2438401"/>
        <a:ext cx="3136899" cy="1219198"/>
      </dsp:txXfrm>
    </dsp:sp>
    <dsp:sp modelId="{BBD4CF27-2C02-44F5-8C52-887C7B27F6D8}">
      <dsp:nvSpPr>
        <dsp:cNvPr id="0" name=""/>
        <dsp:cNvSpPr/>
      </dsp:nvSpPr>
      <dsp:spPr>
        <a:xfrm>
          <a:off x="5168900" y="0"/>
          <a:ext cx="3136899" cy="1219202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To Prime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To M/W/DBE Firms</a:t>
          </a:r>
        </a:p>
      </dsp:txBody>
      <dsp:txXfrm>
        <a:off x="5168900" y="0"/>
        <a:ext cx="3136899" cy="1219202"/>
      </dsp:txXfrm>
    </dsp:sp>
    <dsp:sp modelId="{E200046E-9BB0-4571-9245-A2CE7C00806F}">
      <dsp:nvSpPr>
        <dsp:cNvPr id="0" name=""/>
        <dsp:cNvSpPr/>
      </dsp:nvSpPr>
      <dsp:spPr>
        <a:xfrm>
          <a:off x="5168900" y="1219202"/>
          <a:ext cx="3136899" cy="1219198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Requires confirmation of payments made to M/W/DBE Firms  </a:t>
          </a:r>
        </a:p>
      </dsp:txBody>
      <dsp:txXfrm>
        <a:off x="5168900" y="1219202"/>
        <a:ext cx="3136899" cy="1219198"/>
      </dsp:txXfrm>
    </dsp:sp>
    <dsp:sp modelId="{9082EB73-19B1-4979-ADDB-45906121071A}">
      <dsp:nvSpPr>
        <dsp:cNvPr id="0" name=""/>
        <dsp:cNvSpPr/>
      </dsp:nvSpPr>
      <dsp:spPr>
        <a:xfrm>
          <a:off x="5168900" y="2438401"/>
          <a:ext cx="3136899" cy="1219198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Identify how the Prime is trending on goal attainment</a:t>
          </a:r>
        </a:p>
      </dsp:txBody>
      <dsp:txXfrm>
        <a:off x="5168900" y="2438401"/>
        <a:ext cx="3136899" cy="12191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9A6A5-A2B7-454C-974D-BBB3580C99D4}">
      <dsp:nvSpPr>
        <dsp:cNvPr id="0" name=""/>
        <dsp:cNvSpPr/>
      </dsp:nvSpPr>
      <dsp:spPr>
        <a:xfrm>
          <a:off x="0" y="271677"/>
          <a:ext cx="2745380" cy="1216800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</a:rPr>
            <a:t>Compliance</a:t>
          </a:r>
        </a:p>
      </dsp:txBody>
      <dsp:txXfrm>
        <a:off x="59399" y="331076"/>
        <a:ext cx="2626582" cy="1098002"/>
      </dsp:txXfrm>
    </dsp:sp>
    <dsp:sp modelId="{1CFE3861-AE8C-4C72-B2A5-D9F5866543B1}">
      <dsp:nvSpPr>
        <dsp:cNvPr id="0" name=""/>
        <dsp:cNvSpPr/>
      </dsp:nvSpPr>
      <dsp:spPr>
        <a:xfrm>
          <a:off x="0" y="1549169"/>
          <a:ext cx="4230757" cy="1776060"/>
        </a:xfrm>
        <a:prstGeom prst="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327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An extension of the Compliance Officers role with the focus on conducting site visits to physically observe and collect data on M/W/DBE Firms to ensure a Commercially Useful Function is being performed</a:t>
          </a:r>
          <a:r>
            <a:rPr lang="en-US" sz="1600" kern="1200" dirty="0">
              <a:solidFill>
                <a:schemeClr val="tx1"/>
              </a:solidFill>
              <a:latin typeface="Arial"/>
            </a:rPr>
            <a:t> 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0" y="1549169"/>
        <a:ext cx="4230757" cy="1776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1D4D2-A501-465D-83AE-1046CDBEC7F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D569-21BA-453A-9446-6F279B8B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83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>
          <a:extLst>
            <a:ext uri="{FF2B5EF4-FFF2-40B4-BE49-F238E27FC236}">
              <a16:creationId xmlns:a16="http://schemas.microsoft.com/office/drawing/2014/main" id="{8624A640-B5D3-A7CA-5BAC-DDF2AFAF3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>
            <a:extLst>
              <a:ext uri="{FF2B5EF4-FFF2-40B4-BE49-F238E27FC236}">
                <a16:creationId xmlns:a16="http://schemas.microsoft.com/office/drawing/2014/main" id="{AB97392E-9E22-1369-43A1-1AFA8D3733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638" y="4387767"/>
            <a:ext cx="5558800" cy="4155917"/>
          </a:xfrm>
          <a:prstGeom prst="rect">
            <a:avLst/>
          </a:prstGeom>
        </p:spPr>
        <p:txBody>
          <a:bodyPr lIns="90748" tIns="90748" rIns="90748" bIns="90748" anchor="t" anchorCtr="0">
            <a:noAutofit/>
          </a:bodyPr>
          <a:lstStyle/>
          <a:p>
            <a:endParaRPr/>
          </a:p>
        </p:txBody>
      </p:sp>
      <p:sp>
        <p:nvSpPr>
          <p:cNvPr id="51" name="Shape 51">
            <a:extLst>
              <a:ext uri="{FF2B5EF4-FFF2-40B4-BE49-F238E27FC236}">
                <a16:creationId xmlns:a16="http://schemas.microsoft.com/office/drawing/2014/main" id="{5D6200B0-0C7A-55A3-D191-C4624C76FC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0563"/>
            <a:ext cx="6159500" cy="34655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64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0726F-D6E7-2B70-5FF0-571BC164B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FC3F7-9DF2-F6B7-0B99-AB1FDE86C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419F9-735E-E3E9-66C2-4F497365B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61D08-3603-0765-E719-7F402CFAF47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11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141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B74D0-27E1-D6A1-24DB-2F317F49C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03F7C-55AF-0A8B-4C53-A85A7FB087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D00C4E-BAAA-6F59-45D7-3D335F74C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9534A-5809-7831-6AD0-29F9B6A390A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12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467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A05A7-FD83-3F9B-7012-E425B9C20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07CE2B-27A7-4714-9927-11235A7E4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AEF5A-1BAE-3D3D-5C94-D7C595F7F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CD417-3033-DDF7-6AED-BB1F7AECE71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13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615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2EEF1-1B8C-DE8F-4CDB-31CA28E68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3BDED-889A-90B2-731E-31C9F53A9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ED95C4-5CDA-C90C-3A86-AEA7F0D0D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B025D-79BF-C0CF-258A-41BCEB2A4F4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14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2157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124F9-3035-392D-B3F0-2453E2C40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53B611-0085-41B1-4F61-C197173540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3A3EBA-2F7A-B916-259C-3CB2B9820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69F65-9DD4-BF85-A64F-CF9CC5E05BC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15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494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8E63C-3F60-861A-9004-D79801049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17123F-25FF-EC48-F3E8-174EADC38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5F671D-E32D-7782-7087-192719877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4F8A1-1FF2-56C9-6A1D-D5B766B5B97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16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30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9719D-B8A1-00EE-2588-EDC8B883F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24286-D227-EEB7-C72C-F63BB6EFD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06ADA1-3291-A26B-3850-B7FD129E8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8D1A1-DDB1-BA2E-3E77-AE5860127A6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17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549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D172A-B9E2-1D66-4C7A-2884641F4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8C9183-C84A-3801-799E-CAFC7899B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4EF8A3-F43D-B87D-13C7-3D8E01B50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C94E8-85B9-31C8-00E5-01B784855D0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18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797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7AB2D-2E4D-8485-362E-AA511727D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9067C6-1E9B-E70F-946D-7D1C32EEF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2CA0A-A1F1-B21E-010F-F9C6FB99B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7AD9B-D387-C31B-F632-0A357EC0F22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19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369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0BDB7-1D02-F48F-FE3E-64B441EC3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E5521-FA80-94F1-349C-5F2CA5787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CF4CF4-3120-E18E-40D8-D3F50E884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38FF9-A937-C4E2-7B45-B0A75408AE7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20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23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64C16C5E-F3E8-5794-7333-2CEE26837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>
            <a:extLst>
              <a:ext uri="{FF2B5EF4-FFF2-40B4-BE49-F238E27FC236}">
                <a16:creationId xmlns:a16="http://schemas.microsoft.com/office/drawing/2014/main" id="{40DACF9C-8824-70BE-20E4-2BA3FFD0A8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0563"/>
            <a:ext cx="6159500" cy="34655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>
            <a:extLst>
              <a:ext uri="{FF2B5EF4-FFF2-40B4-BE49-F238E27FC236}">
                <a16:creationId xmlns:a16="http://schemas.microsoft.com/office/drawing/2014/main" id="{A0AA79D6-BEB3-FAE2-A82E-1CD563396A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637" y="4387766"/>
            <a:ext cx="5558751" cy="4156055"/>
          </a:xfrm>
          <a:prstGeom prst="rect">
            <a:avLst/>
          </a:prstGeom>
        </p:spPr>
        <p:txBody>
          <a:bodyPr lIns="90748" tIns="90748" rIns="90748" bIns="90748" anchor="t" anchorCtr="0">
            <a:noAutofit/>
          </a:bodyPr>
          <a:lstStyle/>
          <a:p>
            <a:pPr marL="340363">
              <a:lnSpc>
                <a:spcPct val="125000"/>
              </a:lnSpc>
            </a:pPr>
            <a:endParaRPr dirty="0"/>
          </a:p>
        </p:txBody>
      </p:sp>
      <p:sp>
        <p:nvSpPr>
          <p:cNvPr id="58" name="Shape 58">
            <a:extLst>
              <a:ext uri="{FF2B5EF4-FFF2-40B4-BE49-F238E27FC236}">
                <a16:creationId xmlns:a16="http://schemas.microsoft.com/office/drawing/2014/main" id="{F3363B55-795C-D68D-F90A-E882CF1E09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36173" y="8772378"/>
            <a:ext cx="3012253" cy="461983"/>
          </a:xfrm>
          <a:prstGeom prst="rect">
            <a:avLst/>
          </a:prstGeom>
        </p:spPr>
        <p:txBody>
          <a:bodyPr lIns="90724" tIns="45362" rIns="90724" bIns="45362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37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EB69F-D5A8-C096-B6EA-4E296F3BC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89A70-B612-0CAD-CBB3-27E32CBD9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5A94D-BF79-053D-76F5-DC810027D0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9B574-F96A-44F0-210D-285E1555DA6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21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1594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26403-87C3-CE4F-E5FF-B85991E49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7DA818-91C0-ED3C-20E2-7933700EE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9CB0E-D4BB-039B-6333-0BBE79C17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185AA-4548-709F-2056-CC129CA5218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22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172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C7024-F690-88FE-A1A2-2308F7EDA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7EACB-69B4-FDCB-0696-8E7017E06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7601ED-B7F0-3597-9A4F-2252195F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78AFD-795D-41D5-1058-FC6484F0210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23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72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B8AB3-5EAD-D4AA-B26F-845B9DFE7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8FB24-5E19-7ADD-93BF-8F5B52A3B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40E230-9658-DD97-A001-EA249C764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2F5B0-893E-C900-F1A6-9F8D335BA57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24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9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F86CEEF1-4CEA-9550-DB19-9D2941CDA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>
            <a:extLst>
              <a:ext uri="{FF2B5EF4-FFF2-40B4-BE49-F238E27FC236}">
                <a16:creationId xmlns:a16="http://schemas.microsoft.com/office/drawing/2014/main" id="{17799C16-A59C-13B3-FF94-CEF8D0484B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0563"/>
            <a:ext cx="6159500" cy="34655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>
            <a:extLst>
              <a:ext uri="{FF2B5EF4-FFF2-40B4-BE49-F238E27FC236}">
                <a16:creationId xmlns:a16="http://schemas.microsoft.com/office/drawing/2014/main" id="{2161E92C-CE75-CBD5-E352-230EE41695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637" y="4387766"/>
            <a:ext cx="5558751" cy="4156055"/>
          </a:xfrm>
          <a:prstGeom prst="rect">
            <a:avLst/>
          </a:prstGeom>
        </p:spPr>
        <p:txBody>
          <a:bodyPr lIns="90748" tIns="90748" rIns="90748" bIns="90748" anchor="t" anchorCtr="0">
            <a:noAutofit/>
          </a:bodyPr>
          <a:lstStyle/>
          <a:p>
            <a:endParaRPr sz="1100" dirty="0"/>
          </a:p>
        </p:txBody>
      </p:sp>
      <p:sp>
        <p:nvSpPr>
          <p:cNvPr id="65" name="Shape 65">
            <a:extLst>
              <a:ext uri="{FF2B5EF4-FFF2-40B4-BE49-F238E27FC236}">
                <a16:creationId xmlns:a16="http://schemas.microsoft.com/office/drawing/2014/main" id="{0DB52D8B-DE95-56A5-3818-ED5E07729E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36173" y="8772378"/>
            <a:ext cx="3012253" cy="461983"/>
          </a:xfrm>
          <a:prstGeom prst="rect">
            <a:avLst/>
          </a:prstGeom>
        </p:spPr>
        <p:txBody>
          <a:bodyPr lIns="90724" tIns="45362" rIns="90724" bIns="45362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58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8288E-CD45-055C-F9F6-02FBD135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D87E50-1D6B-C469-9335-A7164F73B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5288" y="690563"/>
            <a:ext cx="6159500" cy="34655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D4929-57FB-38AA-454D-FAA003C96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ECD1E-ECFD-9E2C-4B0A-92CF643E59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5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848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53ABB-2A13-3B10-5E6F-51FFE5A2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373ACE-E6E2-1E3C-B72D-A2550E196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FF1867-FC1C-E548-9627-F97854FA1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68C6-A13E-52DF-0F66-63ACA0E88F6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6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184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2AC88-52F7-1284-729B-D95160F24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40AAB-D857-FA6E-0945-6749A3F44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5288" y="690563"/>
            <a:ext cx="6159500" cy="34655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3B338-154F-84EA-42CC-1CB00C06A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812B0-1BFB-E519-1E64-B5F7DB31532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7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875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DA1B8-89D3-55CF-8607-6D835F460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16477A-60AE-0961-90C4-FB17B2C75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1A4F88-F0E3-8F2C-C7A1-F0CA41907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5E889-B391-D219-292D-61871BF5DA6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8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066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A2B73-AFA9-B0C0-BE26-413296FD7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4C8A2-8B92-7982-F736-72E8976FD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415BA-7050-DC1C-69D3-4AFCAD5BA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8F1E5-350C-922D-DE9E-6343EC204C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9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271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24DC-66EC-90FD-6180-EE7C5B795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95ECC8-F16D-F4B8-589D-DFA59CA4F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994996-3B62-D7D1-6E30-D978A4ED2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0C8B1-2825-8D5D-E9EB-229F83B265F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10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83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9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31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60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02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70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99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9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9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5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3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2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0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2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EBE5346-F066-4C1D-B0DE-432B535843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AB1199-C7C5-4D88-809D-4F1C94E4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nstruction site with a tall building&#10;&#10;Description automatically generated">
            <a:extLst>
              <a:ext uri="{FF2B5EF4-FFF2-40B4-BE49-F238E27FC236}">
                <a16:creationId xmlns:a16="http://schemas.microsoft.com/office/drawing/2014/main" id="{51315ED5-0351-69A9-8956-51FA060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t="2866" r="790" b="2868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9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D64E5-903E-07EC-3D83-F042B090E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E3FD6-7BEB-C9E0-353D-5B0639CC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Counting Participation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DE244B-98D2-1F8E-D376-87F3CBFCFB60}"/>
              </a:ext>
            </a:extLst>
          </p:cNvPr>
          <p:cNvGraphicFramePr/>
          <p:nvPr/>
        </p:nvGraphicFramePr>
        <p:xfrm>
          <a:off x="2971800" y="1981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8361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DE60B-8461-D8A2-DAAC-340190CB7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A7DF8-9FD1-20F1-09CD-093623D9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Compliance Reviews (Pre-Award)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75193E-7027-661F-2C26-00445F1606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707467"/>
              </p:ext>
            </p:extLst>
          </p:nvPr>
        </p:nvGraphicFramePr>
        <p:xfrm>
          <a:off x="1905000" y="1600200"/>
          <a:ext cx="8458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4312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D6F78-E057-3177-F123-6CD44A249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2E751-D53D-0042-F003-AFA5D37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Post Award Requirements/Contract Monitoring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2B7DE-0981-0D4F-82E5-34E670527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9201"/>
            <a:ext cx="8229600" cy="4906961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Contract Monitoring Begins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DF962DB-DE68-C657-9641-D7FC820C2FA7}"/>
              </a:ext>
            </a:extLst>
          </p:cNvPr>
          <p:cNvGraphicFramePr/>
          <p:nvPr/>
        </p:nvGraphicFramePr>
        <p:xfrm>
          <a:off x="3048000" y="1752600"/>
          <a:ext cx="60960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364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100AB-94A9-B037-C0A2-66881977D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57E7-154C-3AC1-CEB5-70A67E95A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Compliance Audit Cycle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98C779-7F5D-F986-4D5A-6E13272E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9" y="1600200"/>
            <a:ext cx="743743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02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56808-46DB-4511-5F04-BDF776F76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821B-DF9A-F4A3-97F8-405EA16E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C2 – MBE/WBE/DBE Payment Reporting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FF5567-E42C-787D-8E86-4EB201CBA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745319"/>
              </p:ext>
            </p:extLst>
          </p:nvPr>
        </p:nvGraphicFramePr>
        <p:xfrm>
          <a:off x="1905000" y="2554357"/>
          <a:ext cx="8305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1019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67708-7EBD-43A5-2B9C-4A69559C4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EC6B-98BF-C160-0248-FF3F628B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Compliance Audit Summary – C2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AB1F49-6F15-F4B3-EC8A-2161646A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474" y="2161564"/>
            <a:ext cx="8229600" cy="469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844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B187D-D69E-3918-68B1-6EA70098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52B7-233E-03EC-7537-CB3669A4C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CPPS – Certified Payroll Reporting / LCP</a:t>
            </a:r>
          </a:p>
        </p:txBody>
      </p:sp>
      <p:pic>
        <p:nvPicPr>
          <p:cNvPr id="4" name="Shape 134">
            <a:extLst>
              <a:ext uri="{FF2B5EF4-FFF2-40B4-BE49-F238E27FC236}">
                <a16:creationId xmlns:a16="http://schemas.microsoft.com/office/drawing/2014/main" id="{2259E119-A8D0-9F30-66AB-CE8E030D8D27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15988" y="2241689"/>
            <a:ext cx="8253411" cy="454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968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19A3F-F894-2147-EE5A-E3F5EB520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AB75-917F-E279-353E-EC3EE673B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Reports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FF68-8E77-BEE7-E9F4-4B4481784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938" y="2468032"/>
            <a:ext cx="8761412" cy="3416300"/>
          </a:xfrm>
        </p:spPr>
        <p:txBody>
          <a:bodyPr/>
          <a:lstStyle/>
          <a:p>
            <a:pPr marL="177800" indent="0" algn="ctr">
              <a:buNone/>
            </a:pPr>
            <a:endParaRPr lang="en-US" dirty="0"/>
          </a:p>
          <a:p>
            <a:pPr marL="177800" indent="0" algn="ctr">
              <a:buNone/>
            </a:pPr>
            <a:endParaRPr lang="en-US" dirty="0"/>
          </a:p>
          <a:p>
            <a:pPr marL="177800" indent="0" algn="ctr">
              <a:buNone/>
            </a:pPr>
            <a:endParaRPr lang="en-US" dirty="0"/>
          </a:p>
          <a:p>
            <a:pPr marL="177800" indent="0" algn="ctr">
              <a:buNone/>
            </a:pPr>
            <a:r>
              <a:rPr lang="en-US" sz="3600" b="1" dirty="0">
                <a:solidFill>
                  <a:srgbClr val="002060"/>
                </a:solidFill>
              </a:rPr>
              <a:t>Certified Payroll Processing Reports </a:t>
            </a:r>
          </a:p>
        </p:txBody>
      </p:sp>
    </p:spTree>
    <p:extLst>
      <p:ext uri="{BB962C8B-B14F-4D97-AF65-F5344CB8AC3E}">
        <p14:creationId xmlns:p14="http://schemas.microsoft.com/office/powerpoint/2010/main" val="2206564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97B13-BB87-127B-78CB-0BB52B38D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1F66-1FAA-787D-81CA-31E14CFB8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EEO Weekly Summary Report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72D2925-5EDE-5098-5049-541A7065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05" y="2380423"/>
            <a:ext cx="8742409" cy="432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270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0E542-A74A-6A9E-61B7-1D00044CD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96D8-BF81-432E-76CC-3C18D3E0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Access to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CFE4E-AD47-B267-A5B3-500FC5AA6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880" y="2453122"/>
            <a:ext cx="8761412" cy="4449603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</a:rPr>
              <a:t>The request must come from a City employee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</a:rPr>
              <a:t>The request must identify if the person who needs access is a City  employee or consultant</a:t>
            </a:r>
          </a:p>
          <a:p>
            <a:pPr lvl="1" algn="just"/>
            <a:r>
              <a:rPr lang="en-US" sz="2000" dirty="0">
                <a:solidFill>
                  <a:srgbClr val="002060"/>
                </a:solidFill>
              </a:rPr>
              <a:t>First and Last name of User, Title, phone number, and email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</a:rPr>
              <a:t> If a consultant, what is the name of the company they work for, and provide the contract number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</a:rPr>
              <a:t> Who does the individual report to at the City (even if a City employee)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</a:rPr>
              <a:t>Purpose for utilizing the LCP Tracker System and/or C2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</a:rPr>
              <a:t>Contract/ PO Number that will be needed to be accessed in LCP Tracker and/or C2</a:t>
            </a:r>
          </a:p>
        </p:txBody>
      </p:sp>
    </p:spTree>
    <p:extLst>
      <p:ext uri="{BB962C8B-B14F-4D97-AF65-F5344CB8AC3E}">
        <p14:creationId xmlns:p14="http://schemas.microsoft.com/office/powerpoint/2010/main" val="49880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>
          <a:extLst>
            <a:ext uri="{FF2B5EF4-FFF2-40B4-BE49-F238E27FC236}">
              <a16:creationId xmlns:a16="http://schemas.microsoft.com/office/drawing/2014/main" id="{FA58F56F-7F6A-05C8-51D9-CAC006BD4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>
            <a:extLst>
              <a:ext uri="{FF2B5EF4-FFF2-40B4-BE49-F238E27FC236}">
                <a16:creationId xmlns:a16="http://schemas.microsoft.com/office/drawing/2014/main" id="{77667335-E064-A816-5E2D-1FC3CAFF080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47539" y="3518473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ct val="25000"/>
            </a:pPr>
            <a:endParaRPr sz="3200" dirty="0">
              <a:solidFill>
                <a:srgbClr val="2E5C8A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2E5C8A"/>
              </a:buClr>
              <a:buSzPct val="25000"/>
            </a:pPr>
            <a:r>
              <a:rPr lang="en-US" sz="2800" b="1" dirty="0">
                <a:solidFill>
                  <a:schemeClr val="bg1"/>
                </a:solidFill>
              </a:rPr>
              <a:t>What is Compliance?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February 22, 2023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 logo with red star and blue text&#10;&#10;Description automatically generated">
            <a:extLst>
              <a:ext uri="{FF2B5EF4-FFF2-40B4-BE49-F238E27FC236}">
                <a16:creationId xmlns:a16="http://schemas.microsoft.com/office/drawing/2014/main" id="{30D1FFFC-3D91-39D1-85AC-9D864F254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3" y="1140689"/>
            <a:ext cx="3829540" cy="19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59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EE78E-8866-62BC-5EB6-F9607ACD4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9262-5FC3-FF5F-7FC1-C542FDC2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Field Analyst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ED47AFB-FC6C-18E4-5584-31FFE4E56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56" y="2514600"/>
            <a:ext cx="632822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1C62AA-F2EE-E198-5A0D-3B1A753364E8}"/>
              </a:ext>
            </a:extLst>
          </p:cNvPr>
          <p:cNvSpPr txBox="1"/>
          <p:nvPr/>
        </p:nvSpPr>
        <p:spPr>
          <a:xfrm>
            <a:off x="3468278" y="1617350"/>
            <a:ext cx="5029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	Field Analyst: Jeffery Harris 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DC7B7D7-64C2-A84A-C5E8-93B5050EDE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279385"/>
              </p:ext>
            </p:extLst>
          </p:nvPr>
        </p:nvGraphicFramePr>
        <p:xfrm>
          <a:off x="704022" y="2550526"/>
          <a:ext cx="4230757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99065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79F21-CB5D-D367-DDAA-1DC3000B3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4C312-CBAF-F5E9-03C2-8B2F0FBFE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Site Visit Process Overview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0F4A2FC-8F23-4788-2F1A-3070B31F8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091" y="2401800"/>
            <a:ext cx="6384235" cy="358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50DA0FA-DE8E-40FA-5F66-BB9584B5E2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19728"/>
              </p:ext>
            </p:extLst>
          </p:nvPr>
        </p:nvGraphicFramePr>
        <p:xfrm>
          <a:off x="1270553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832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82346-2954-6B10-C247-BE61ABD5E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200E-CD69-F8E9-89DC-A064753B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Site Visit Process</a:t>
            </a:r>
          </a:p>
        </p:txBody>
      </p:sp>
      <p:pic>
        <p:nvPicPr>
          <p:cNvPr id="4" name="Picture 3" descr="IMG_0006">
            <a:extLst>
              <a:ext uri="{FF2B5EF4-FFF2-40B4-BE49-F238E27FC236}">
                <a16:creationId xmlns:a16="http://schemas.microsoft.com/office/drawing/2014/main" id="{6E4BF691-E398-29AC-4E69-8380C198D3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91" y="2350604"/>
            <a:ext cx="4439255" cy="24251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6B75935-3B7D-45C1-5181-4C34D5204F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886875"/>
              </p:ext>
            </p:extLst>
          </p:nvPr>
        </p:nvGraphicFramePr>
        <p:xfrm>
          <a:off x="327991" y="1485900"/>
          <a:ext cx="7848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4DE80DE-24E8-7401-B1D0-8C0E28BF3759}"/>
              </a:ext>
            </a:extLst>
          </p:cNvPr>
          <p:cNvSpPr txBox="1"/>
          <p:nvPr/>
        </p:nvSpPr>
        <p:spPr>
          <a:xfrm>
            <a:off x="327991" y="5403575"/>
            <a:ext cx="708660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Progress Meeting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Obtain look ahead schedules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Collect job progress data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Discuss with Resident Engineers and Contractors </a:t>
            </a:r>
          </a:p>
        </p:txBody>
      </p:sp>
    </p:spTree>
    <p:extLst>
      <p:ext uri="{BB962C8B-B14F-4D97-AF65-F5344CB8AC3E}">
        <p14:creationId xmlns:p14="http://schemas.microsoft.com/office/powerpoint/2010/main" val="1067058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2FBDD-A40B-E5B9-1521-5CEF122F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0E53-7E38-EF90-1835-981180DCF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Site Visits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D3A4C47-CDE8-E65D-C38D-DC9F2D55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4" y="2318192"/>
            <a:ext cx="5474805" cy="299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076BBB2-8476-A36F-5F80-49523E9A6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1137456"/>
              </p:ext>
            </p:extLst>
          </p:nvPr>
        </p:nvGraphicFramePr>
        <p:xfrm>
          <a:off x="3833191" y="2131943"/>
          <a:ext cx="8763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34677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7A78A-A04F-20B3-7BDF-680FE634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EF303-CA2C-16F8-A236-A7DA73CC1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Contract Closeout Overview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5031F7-6A23-43A9-4471-8347A0F328A0}"/>
              </a:ext>
            </a:extLst>
          </p:cNvPr>
          <p:cNvGrpSpPr/>
          <p:nvPr/>
        </p:nvGrpSpPr>
        <p:grpSpPr>
          <a:xfrm>
            <a:off x="2209797" y="1657441"/>
            <a:ext cx="7848600" cy="4698743"/>
            <a:chOff x="1974714" y="1600328"/>
            <a:chExt cx="5194571" cy="4698743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9EEFC4-4FD8-1F99-A90B-870215D69AD8}"/>
                </a:ext>
              </a:extLst>
            </p:cNvPr>
            <p:cNvSpPr/>
            <p:nvPr/>
          </p:nvSpPr>
          <p:spPr>
            <a:xfrm>
              <a:off x="4009429" y="1600328"/>
              <a:ext cx="1125140" cy="731341"/>
            </a:xfrm>
            <a:custGeom>
              <a:avLst/>
              <a:gdLst>
                <a:gd name="connsiteX0" fmla="*/ 0 w 1125140"/>
                <a:gd name="connsiteY0" fmla="*/ 121893 h 731341"/>
                <a:gd name="connsiteX1" fmla="*/ 121893 w 1125140"/>
                <a:gd name="connsiteY1" fmla="*/ 0 h 731341"/>
                <a:gd name="connsiteX2" fmla="*/ 1003247 w 1125140"/>
                <a:gd name="connsiteY2" fmla="*/ 0 h 731341"/>
                <a:gd name="connsiteX3" fmla="*/ 1125140 w 1125140"/>
                <a:gd name="connsiteY3" fmla="*/ 121893 h 731341"/>
                <a:gd name="connsiteX4" fmla="*/ 1125140 w 1125140"/>
                <a:gd name="connsiteY4" fmla="*/ 609448 h 731341"/>
                <a:gd name="connsiteX5" fmla="*/ 1003247 w 1125140"/>
                <a:gd name="connsiteY5" fmla="*/ 731341 h 731341"/>
                <a:gd name="connsiteX6" fmla="*/ 121893 w 1125140"/>
                <a:gd name="connsiteY6" fmla="*/ 731341 h 731341"/>
                <a:gd name="connsiteX7" fmla="*/ 0 w 1125140"/>
                <a:gd name="connsiteY7" fmla="*/ 609448 h 731341"/>
                <a:gd name="connsiteX8" fmla="*/ 0 w 1125140"/>
                <a:gd name="connsiteY8" fmla="*/ 121893 h 7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140" h="731341">
                  <a:moveTo>
                    <a:pt x="0" y="121893"/>
                  </a:moveTo>
                  <a:cubicBezTo>
                    <a:pt x="0" y="54573"/>
                    <a:pt x="54573" y="0"/>
                    <a:pt x="121893" y="0"/>
                  </a:cubicBezTo>
                  <a:lnTo>
                    <a:pt x="1003247" y="0"/>
                  </a:lnTo>
                  <a:cubicBezTo>
                    <a:pt x="1070567" y="0"/>
                    <a:pt x="1125140" y="54573"/>
                    <a:pt x="1125140" y="121893"/>
                  </a:cubicBezTo>
                  <a:lnTo>
                    <a:pt x="1125140" y="609448"/>
                  </a:lnTo>
                  <a:cubicBezTo>
                    <a:pt x="1125140" y="676768"/>
                    <a:pt x="1070567" y="731341"/>
                    <a:pt x="1003247" y="731341"/>
                  </a:cubicBezTo>
                  <a:lnTo>
                    <a:pt x="121893" y="731341"/>
                  </a:lnTo>
                  <a:cubicBezTo>
                    <a:pt x="54573" y="731341"/>
                    <a:pt x="0" y="676768"/>
                    <a:pt x="0" y="609448"/>
                  </a:cubicBezTo>
                  <a:lnTo>
                    <a:pt x="0" y="12189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421" tIns="81421" rIns="81421" bIns="814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/>
                <a:t>Final Quantities Received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EC7C618-E1EF-091F-E52F-371C5FC278DA}"/>
                </a:ext>
              </a:extLst>
            </p:cNvPr>
            <p:cNvSpPr/>
            <p:nvPr/>
          </p:nvSpPr>
          <p:spPr>
            <a:xfrm>
              <a:off x="5641144" y="2386120"/>
              <a:ext cx="1125140" cy="731341"/>
            </a:xfrm>
            <a:custGeom>
              <a:avLst/>
              <a:gdLst>
                <a:gd name="connsiteX0" fmla="*/ 0 w 1125140"/>
                <a:gd name="connsiteY0" fmla="*/ 121893 h 731341"/>
                <a:gd name="connsiteX1" fmla="*/ 121893 w 1125140"/>
                <a:gd name="connsiteY1" fmla="*/ 0 h 731341"/>
                <a:gd name="connsiteX2" fmla="*/ 1003247 w 1125140"/>
                <a:gd name="connsiteY2" fmla="*/ 0 h 731341"/>
                <a:gd name="connsiteX3" fmla="*/ 1125140 w 1125140"/>
                <a:gd name="connsiteY3" fmla="*/ 121893 h 731341"/>
                <a:gd name="connsiteX4" fmla="*/ 1125140 w 1125140"/>
                <a:gd name="connsiteY4" fmla="*/ 609448 h 731341"/>
                <a:gd name="connsiteX5" fmla="*/ 1003247 w 1125140"/>
                <a:gd name="connsiteY5" fmla="*/ 731341 h 731341"/>
                <a:gd name="connsiteX6" fmla="*/ 121893 w 1125140"/>
                <a:gd name="connsiteY6" fmla="*/ 731341 h 731341"/>
                <a:gd name="connsiteX7" fmla="*/ 0 w 1125140"/>
                <a:gd name="connsiteY7" fmla="*/ 609448 h 731341"/>
                <a:gd name="connsiteX8" fmla="*/ 0 w 1125140"/>
                <a:gd name="connsiteY8" fmla="*/ 121893 h 7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140" h="731341">
                  <a:moveTo>
                    <a:pt x="0" y="121893"/>
                  </a:moveTo>
                  <a:cubicBezTo>
                    <a:pt x="0" y="54573"/>
                    <a:pt x="54573" y="0"/>
                    <a:pt x="121893" y="0"/>
                  </a:cubicBezTo>
                  <a:lnTo>
                    <a:pt x="1003247" y="0"/>
                  </a:lnTo>
                  <a:cubicBezTo>
                    <a:pt x="1070567" y="0"/>
                    <a:pt x="1125140" y="54573"/>
                    <a:pt x="1125140" y="121893"/>
                  </a:cubicBezTo>
                  <a:lnTo>
                    <a:pt x="1125140" y="609448"/>
                  </a:lnTo>
                  <a:cubicBezTo>
                    <a:pt x="1125140" y="676768"/>
                    <a:pt x="1070567" y="731341"/>
                    <a:pt x="1003247" y="731341"/>
                  </a:cubicBezTo>
                  <a:lnTo>
                    <a:pt x="121893" y="731341"/>
                  </a:lnTo>
                  <a:cubicBezTo>
                    <a:pt x="54573" y="731341"/>
                    <a:pt x="0" y="676768"/>
                    <a:pt x="0" y="609448"/>
                  </a:cubicBezTo>
                  <a:lnTo>
                    <a:pt x="0" y="12189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421" tIns="81421" rIns="81421" bIns="814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/>
                <a:t>Compile Waivers (Partial / Full Waivers)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6A5FD4B-5A6E-D006-AD47-6487CA4E88A0}"/>
                </a:ext>
              </a:extLst>
            </p:cNvPr>
            <p:cNvSpPr/>
            <p:nvPr/>
          </p:nvSpPr>
          <p:spPr>
            <a:xfrm>
              <a:off x="6044145" y="4151780"/>
              <a:ext cx="1125140" cy="731341"/>
            </a:xfrm>
            <a:custGeom>
              <a:avLst/>
              <a:gdLst>
                <a:gd name="connsiteX0" fmla="*/ 0 w 1125140"/>
                <a:gd name="connsiteY0" fmla="*/ 121893 h 731341"/>
                <a:gd name="connsiteX1" fmla="*/ 121893 w 1125140"/>
                <a:gd name="connsiteY1" fmla="*/ 0 h 731341"/>
                <a:gd name="connsiteX2" fmla="*/ 1003247 w 1125140"/>
                <a:gd name="connsiteY2" fmla="*/ 0 h 731341"/>
                <a:gd name="connsiteX3" fmla="*/ 1125140 w 1125140"/>
                <a:gd name="connsiteY3" fmla="*/ 121893 h 731341"/>
                <a:gd name="connsiteX4" fmla="*/ 1125140 w 1125140"/>
                <a:gd name="connsiteY4" fmla="*/ 609448 h 731341"/>
                <a:gd name="connsiteX5" fmla="*/ 1003247 w 1125140"/>
                <a:gd name="connsiteY5" fmla="*/ 731341 h 731341"/>
                <a:gd name="connsiteX6" fmla="*/ 121893 w 1125140"/>
                <a:gd name="connsiteY6" fmla="*/ 731341 h 731341"/>
                <a:gd name="connsiteX7" fmla="*/ 0 w 1125140"/>
                <a:gd name="connsiteY7" fmla="*/ 609448 h 731341"/>
                <a:gd name="connsiteX8" fmla="*/ 0 w 1125140"/>
                <a:gd name="connsiteY8" fmla="*/ 121893 h 7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140" h="731341">
                  <a:moveTo>
                    <a:pt x="0" y="121893"/>
                  </a:moveTo>
                  <a:cubicBezTo>
                    <a:pt x="0" y="54573"/>
                    <a:pt x="54573" y="0"/>
                    <a:pt x="121893" y="0"/>
                  </a:cubicBezTo>
                  <a:lnTo>
                    <a:pt x="1003247" y="0"/>
                  </a:lnTo>
                  <a:cubicBezTo>
                    <a:pt x="1070567" y="0"/>
                    <a:pt x="1125140" y="54573"/>
                    <a:pt x="1125140" y="121893"/>
                  </a:cubicBezTo>
                  <a:lnTo>
                    <a:pt x="1125140" y="609448"/>
                  </a:lnTo>
                  <a:cubicBezTo>
                    <a:pt x="1125140" y="676768"/>
                    <a:pt x="1070567" y="731341"/>
                    <a:pt x="1003247" y="731341"/>
                  </a:cubicBezTo>
                  <a:lnTo>
                    <a:pt x="121893" y="731341"/>
                  </a:lnTo>
                  <a:cubicBezTo>
                    <a:pt x="54573" y="731341"/>
                    <a:pt x="0" y="676768"/>
                    <a:pt x="0" y="609448"/>
                  </a:cubicBezTo>
                  <a:lnTo>
                    <a:pt x="0" y="12189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421" tIns="81421" rIns="81421" bIns="814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/>
                <a:t>Request justification if Subcontractors not utilized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A2FBD60-860F-F06D-4AD2-82DCD92CEB95}"/>
                </a:ext>
              </a:extLst>
            </p:cNvPr>
            <p:cNvSpPr/>
            <p:nvPr/>
          </p:nvSpPr>
          <p:spPr>
            <a:xfrm>
              <a:off x="4914963" y="5567730"/>
              <a:ext cx="1125140" cy="731341"/>
            </a:xfrm>
            <a:custGeom>
              <a:avLst/>
              <a:gdLst>
                <a:gd name="connsiteX0" fmla="*/ 0 w 1125140"/>
                <a:gd name="connsiteY0" fmla="*/ 121893 h 731341"/>
                <a:gd name="connsiteX1" fmla="*/ 121893 w 1125140"/>
                <a:gd name="connsiteY1" fmla="*/ 0 h 731341"/>
                <a:gd name="connsiteX2" fmla="*/ 1003247 w 1125140"/>
                <a:gd name="connsiteY2" fmla="*/ 0 h 731341"/>
                <a:gd name="connsiteX3" fmla="*/ 1125140 w 1125140"/>
                <a:gd name="connsiteY3" fmla="*/ 121893 h 731341"/>
                <a:gd name="connsiteX4" fmla="*/ 1125140 w 1125140"/>
                <a:gd name="connsiteY4" fmla="*/ 609448 h 731341"/>
                <a:gd name="connsiteX5" fmla="*/ 1003247 w 1125140"/>
                <a:gd name="connsiteY5" fmla="*/ 731341 h 731341"/>
                <a:gd name="connsiteX6" fmla="*/ 121893 w 1125140"/>
                <a:gd name="connsiteY6" fmla="*/ 731341 h 731341"/>
                <a:gd name="connsiteX7" fmla="*/ 0 w 1125140"/>
                <a:gd name="connsiteY7" fmla="*/ 609448 h 731341"/>
                <a:gd name="connsiteX8" fmla="*/ 0 w 1125140"/>
                <a:gd name="connsiteY8" fmla="*/ 121893 h 7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140" h="731341">
                  <a:moveTo>
                    <a:pt x="0" y="121893"/>
                  </a:moveTo>
                  <a:cubicBezTo>
                    <a:pt x="0" y="54573"/>
                    <a:pt x="54573" y="0"/>
                    <a:pt x="121893" y="0"/>
                  </a:cubicBezTo>
                  <a:lnTo>
                    <a:pt x="1003247" y="0"/>
                  </a:lnTo>
                  <a:cubicBezTo>
                    <a:pt x="1070567" y="0"/>
                    <a:pt x="1125140" y="54573"/>
                    <a:pt x="1125140" y="121893"/>
                  </a:cubicBezTo>
                  <a:lnTo>
                    <a:pt x="1125140" y="609448"/>
                  </a:lnTo>
                  <a:cubicBezTo>
                    <a:pt x="1125140" y="676768"/>
                    <a:pt x="1070567" y="731341"/>
                    <a:pt x="1003247" y="731341"/>
                  </a:cubicBezTo>
                  <a:lnTo>
                    <a:pt x="121893" y="731341"/>
                  </a:lnTo>
                  <a:cubicBezTo>
                    <a:pt x="54573" y="731341"/>
                    <a:pt x="0" y="676768"/>
                    <a:pt x="0" y="609448"/>
                  </a:cubicBezTo>
                  <a:lnTo>
                    <a:pt x="0" y="12189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421" tIns="81421" rIns="81421" bIns="814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b="1" dirty="0"/>
                <a:t>Review Payroll Summaries 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b="1" dirty="0"/>
                <a:t>(Total Hours / EEO / CRO / Local Residency 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3BF0249-4B4D-E70F-3289-900454B9E607}"/>
                </a:ext>
              </a:extLst>
            </p:cNvPr>
            <p:cNvSpPr/>
            <p:nvPr/>
          </p:nvSpPr>
          <p:spPr>
            <a:xfrm>
              <a:off x="3103896" y="5567730"/>
              <a:ext cx="1125140" cy="731341"/>
            </a:xfrm>
            <a:custGeom>
              <a:avLst/>
              <a:gdLst>
                <a:gd name="connsiteX0" fmla="*/ 0 w 1125140"/>
                <a:gd name="connsiteY0" fmla="*/ 121893 h 731341"/>
                <a:gd name="connsiteX1" fmla="*/ 121893 w 1125140"/>
                <a:gd name="connsiteY1" fmla="*/ 0 h 731341"/>
                <a:gd name="connsiteX2" fmla="*/ 1003247 w 1125140"/>
                <a:gd name="connsiteY2" fmla="*/ 0 h 731341"/>
                <a:gd name="connsiteX3" fmla="*/ 1125140 w 1125140"/>
                <a:gd name="connsiteY3" fmla="*/ 121893 h 731341"/>
                <a:gd name="connsiteX4" fmla="*/ 1125140 w 1125140"/>
                <a:gd name="connsiteY4" fmla="*/ 609448 h 731341"/>
                <a:gd name="connsiteX5" fmla="*/ 1003247 w 1125140"/>
                <a:gd name="connsiteY5" fmla="*/ 731341 h 731341"/>
                <a:gd name="connsiteX6" fmla="*/ 121893 w 1125140"/>
                <a:gd name="connsiteY6" fmla="*/ 731341 h 731341"/>
                <a:gd name="connsiteX7" fmla="*/ 0 w 1125140"/>
                <a:gd name="connsiteY7" fmla="*/ 609448 h 731341"/>
                <a:gd name="connsiteX8" fmla="*/ 0 w 1125140"/>
                <a:gd name="connsiteY8" fmla="*/ 121893 h 7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140" h="731341">
                  <a:moveTo>
                    <a:pt x="0" y="121893"/>
                  </a:moveTo>
                  <a:cubicBezTo>
                    <a:pt x="0" y="54573"/>
                    <a:pt x="54573" y="0"/>
                    <a:pt x="121893" y="0"/>
                  </a:cubicBezTo>
                  <a:lnTo>
                    <a:pt x="1003247" y="0"/>
                  </a:lnTo>
                  <a:cubicBezTo>
                    <a:pt x="1070567" y="0"/>
                    <a:pt x="1125140" y="54573"/>
                    <a:pt x="1125140" y="121893"/>
                  </a:cubicBezTo>
                  <a:lnTo>
                    <a:pt x="1125140" y="609448"/>
                  </a:lnTo>
                  <a:cubicBezTo>
                    <a:pt x="1125140" y="676768"/>
                    <a:pt x="1070567" y="731341"/>
                    <a:pt x="1003247" y="731341"/>
                  </a:cubicBezTo>
                  <a:lnTo>
                    <a:pt x="121893" y="731341"/>
                  </a:lnTo>
                  <a:cubicBezTo>
                    <a:pt x="54573" y="731341"/>
                    <a:pt x="0" y="676768"/>
                    <a:pt x="0" y="609448"/>
                  </a:cubicBezTo>
                  <a:lnTo>
                    <a:pt x="0" y="12189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421" tIns="81421" rIns="81421" bIns="814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/>
                <a:t>Issue Preliminary Letters if shortfalls identified 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24E33CD-5AD1-B139-0FAF-33092F3A9A47}"/>
                </a:ext>
              </a:extLst>
            </p:cNvPr>
            <p:cNvSpPr/>
            <p:nvPr/>
          </p:nvSpPr>
          <p:spPr>
            <a:xfrm>
              <a:off x="1974714" y="4151780"/>
              <a:ext cx="1125140" cy="731341"/>
            </a:xfrm>
            <a:custGeom>
              <a:avLst/>
              <a:gdLst>
                <a:gd name="connsiteX0" fmla="*/ 0 w 1125140"/>
                <a:gd name="connsiteY0" fmla="*/ 121893 h 731341"/>
                <a:gd name="connsiteX1" fmla="*/ 121893 w 1125140"/>
                <a:gd name="connsiteY1" fmla="*/ 0 h 731341"/>
                <a:gd name="connsiteX2" fmla="*/ 1003247 w 1125140"/>
                <a:gd name="connsiteY2" fmla="*/ 0 h 731341"/>
                <a:gd name="connsiteX3" fmla="*/ 1125140 w 1125140"/>
                <a:gd name="connsiteY3" fmla="*/ 121893 h 731341"/>
                <a:gd name="connsiteX4" fmla="*/ 1125140 w 1125140"/>
                <a:gd name="connsiteY4" fmla="*/ 609448 h 731341"/>
                <a:gd name="connsiteX5" fmla="*/ 1003247 w 1125140"/>
                <a:gd name="connsiteY5" fmla="*/ 731341 h 731341"/>
                <a:gd name="connsiteX6" fmla="*/ 121893 w 1125140"/>
                <a:gd name="connsiteY6" fmla="*/ 731341 h 731341"/>
                <a:gd name="connsiteX7" fmla="*/ 0 w 1125140"/>
                <a:gd name="connsiteY7" fmla="*/ 609448 h 731341"/>
                <a:gd name="connsiteX8" fmla="*/ 0 w 1125140"/>
                <a:gd name="connsiteY8" fmla="*/ 121893 h 7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140" h="731341">
                  <a:moveTo>
                    <a:pt x="0" y="121893"/>
                  </a:moveTo>
                  <a:cubicBezTo>
                    <a:pt x="0" y="54573"/>
                    <a:pt x="54573" y="0"/>
                    <a:pt x="121893" y="0"/>
                  </a:cubicBezTo>
                  <a:lnTo>
                    <a:pt x="1003247" y="0"/>
                  </a:lnTo>
                  <a:cubicBezTo>
                    <a:pt x="1070567" y="0"/>
                    <a:pt x="1125140" y="54573"/>
                    <a:pt x="1125140" y="121893"/>
                  </a:cubicBezTo>
                  <a:lnTo>
                    <a:pt x="1125140" y="609448"/>
                  </a:lnTo>
                  <a:cubicBezTo>
                    <a:pt x="1125140" y="676768"/>
                    <a:pt x="1070567" y="731341"/>
                    <a:pt x="1003247" y="731341"/>
                  </a:cubicBezTo>
                  <a:lnTo>
                    <a:pt x="121893" y="731341"/>
                  </a:lnTo>
                  <a:cubicBezTo>
                    <a:pt x="54573" y="731341"/>
                    <a:pt x="0" y="676768"/>
                    <a:pt x="0" y="609448"/>
                  </a:cubicBezTo>
                  <a:lnTo>
                    <a:pt x="0" y="12189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421" tIns="81421" rIns="81421" bIns="814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/>
                <a:t>Review Good Faith Efforts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5E19C5E-7892-FECB-018D-B8C8D67B9392}"/>
                </a:ext>
              </a:extLst>
            </p:cNvPr>
            <p:cNvSpPr/>
            <p:nvPr/>
          </p:nvSpPr>
          <p:spPr>
            <a:xfrm>
              <a:off x="2377714" y="2386120"/>
              <a:ext cx="1125140" cy="731341"/>
            </a:xfrm>
            <a:custGeom>
              <a:avLst/>
              <a:gdLst>
                <a:gd name="connsiteX0" fmla="*/ 0 w 1125140"/>
                <a:gd name="connsiteY0" fmla="*/ 121893 h 731341"/>
                <a:gd name="connsiteX1" fmla="*/ 121893 w 1125140"/>
                <a:gd name="connsiteY1" fmla="*/ 0 h 731341"/>
                <a:gd name="connsiteX2" fmla="*/ 1003247 w 1125140"/>
                <a:gd name="connsiteY2" fmla="*/ 0 h 731341"/>
                <a:gd name="connsiteX3" fmla="*/ 1125140 w 1125140"/>
                <a:gd name="connsiteY3" fmla="*/ 121893 h 731341"/>
                <a:gd name="connsiteX4" fmla="*/ 1125140 w 1125140"/>
                <a:gd name="connsiteY4" fmla="*/ 609448 h 731341"/>
                <a:gd name="connsiteX5" fmla="*/ 1003247 w 1125140"/>
                <a:gd name="connsiteY5" fmla="*/ 731341 h 731341"/>
                <a:gd name="connsiteX6" fmla="*/ 121893 w 1125140"/>
                <a:gd name="connsiteY6" fmla="*/ 731341 h 731341"/>
                <a:gd name="connsiteX7" fmla="*/ 0 w 1125140"/>
                <a:gd name="connsiteY7" fmla="*/ 609448 h 731341"/>
                <a:gd name="connsiteX8" fmla="*/ 0 w 1125140"/>
                <a:gd name="connsiteY8" fmla="*/ 121893 h 7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140" h="731341">
                  <a:moveTo>
                    <a:pt x="0" y="121893"/>
                  </a:moveTo>
                  <a:cubicBezTo>
                    <a:pt x="0" y="54573"/>
                    <a:pt x="54573" y="0"/>
                    <a:pt x="121893" y="0"/>
                  </a:cubicBezTo>
                  <a:lnTo>
                    <a:pt x="1003247" y="0"/>
                  </a:lnTo>
                  <a:cubicBezTo>
                    <a:pt x="1070567" y="0"/>
                    <a:pt x="1125140" y="54573"/>
                    <a:pt x="1125140" y="121893"/>
                  </a:cubicBezTo>
                  <a:lnTo>
                    <a:pt x="1125140" y="609448"/>
                  </a:lnTo>
                  <a:cubicBezTo>
                    <a:pt x="1125140" y="676768"/>
                    <a:pt x="1070567" y="731341"/>
                    <a:pt x="1003247" y="731341"/>
                  </a:cubicBezTo>
                  <a:lnTo>
                    <a:pt x="121893" y="731341"/>
                  </a:lnTo>
                  <a:cubicBezTo>
                    <a:pt x="54573" y="731341"/>
                    <a:pt x="0" y="676768"/>
                    <a:pt x="0" y="609448"/>
                  </a:cubicBezTo>
                  <a:lnTo>
                    <a:pt x="0" y="12189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421" tIns="81421" rIns="81421" bIns="814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/>
                <a:t>Issue Final Letter and IOC</a:t>
              </a:r>
            </a:p>
          </p:txBody>
        </p:sp>
      </p:grpSp>
      <p:sp>
        <p:nvSpPr>
          <p:cNvPr id="25" name="Striped Right Arrow 24">
            <a:extLst>
              <a:ext uri="{FF2B5EF4-FFF2-40B4-BE49-F238E27FC236}">
                <a16:creationId xmlns:a16="http://schemas.microsoft.com/office/drawing/2014/main" id="{70C4142D-969E-D744-88AF-5ED35C08BD5E}"/>
              </a:ext>
            </a:extLst>
          </p:cNvPr>
          <p:cNvSpPr/>
          <p:nvPr/>
        </p:nvSpPr>
        <p:spPr>
          <a:xfrm rot="1407591">
            <a:off x="7239000" y="1981200"/>
            <a:ext cx="510496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riped Right Arrow 25">
            <a:extLst>
              <a:ext uri="{FF2B5EF4-FFF2-40B4-BE49-F238E27FC236}">
                <a16:creationId xmlns:a16="http://schemas.microsoft.com/office/drawing/2014/main" id="{2A41C4C0-319B-1B29-3D8E-3AF885BAF311}"/>
              </a:ext>
            </a:extLst>
          </p:cNvPr>
          <p:cNvSpPr/>
          <p:nvPr/>
        </p:nvSpPr>
        <p:spPr>
          <a:xfrm rot="4365127">
            <a:off x="8515050" y="3428873"/>
            <a:ext cx="510496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>
            <a:extLst>
              <a:ext uri="{FF2B5EF4-FFF2-40B4-BE49-F238E27FC236}">
                <a16:creationId xmlns:a16="http://schemas.microsoft.com/office/drawing/2014/main" id="{A7165F06-73BC-6E5D-7FE6-204237BA43B0}"/>
              </a:ext>
            </a:extLst>
          </p:cNvPr>
          <p:cNvSpPr/>
          <p:nvPr/>
        </p:nvSpPr>
        <p:spPr>
          <a:xfrm rot="7789507">
            <a:off x="8376698" y="5098871"/>
            <a:ext cx="510496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riped Right Arrow 27">
            <a:extLst>
              <a:ext uri="{FF2B5EF4-FFF2-40B4-BE49-F238E27FC236}">
                <a16:creationId xmlns:a16="http://schemas.microsoft.com/office/drawing/2014/main" id="{D6DF3DE8-B545-5333-9D99-6AA8F78688F6}"/>
              </a:ext>
            </a:extLst>
          </p:cNvPr>
          <p:cNvSpPr/>
          <p:nvPr/>
        </p:nvSpPr>
        <p:spPr>
          <a:xfrm rot="10800000">
            <a:off x="5878850" y="5791199"/>
            <a:ext cx="510496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riped Right Arrow 28">
            <a:extLst>
              <a:ext uri="{FF2B5EF4-FFF2-40B4-BE49-F238E27FC236}">
                <a16:creationId xmlns:a16="http://schemas.microsoft.com/office/drawing/2014/main" id="{296E063A-3D6C-19D3-EBF3-6CEB0479A330}"/>
              </a:ext>
            </a:extLst>
          </p:cNvPr>
          <p:cNvSpPr/>
          <p:nvPr/>
        </p:nvSpPr>
        <p:spPr>
          <a:xfrm rot="13800630">
            <a:off x="3425359" y="5026884"/>
            <a:ext cx="510496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riped Right Arrow 29">
            <a:extLst>
              <a:ext uri="{FF2B5EF4-FFF2-40B4-BE49-F238E27FC236}">
                <a16:creationId xmlns:a16="http://schemas.microsoft.com/office/drawing/2014/main" id="{FD48493E-9A59-D26B-5D15-1C1AECA40399}"/>
              </a:ext>
            </a:extLst>
          </p:cNvPr>
          <p:cNvSpPr/>
          <p:nvPr/>
        </p:nvSpPr>
        <p:spPr>
          <a:xfrm rot="16846525">
            <a:off x="3181358" y="3434417"/>
            <a:ext cx="510496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riped Right Arrow 30">
            <a:extLst>
              <a:ext uri="{FF2B5EF4-FFF2-40B4-BE49-F238E27FC236}">
                <a16:creationId xmlns:a16="http://schemas.microsoft.com/office/drawing/2014/main" id="{A9793D75-280F-7877-43C8-AB03A8E918DF}"/>
              </a:ext>
            </a:extLst>
          </p:cNvPr>
          <p:cNvSpPr/>
          <p:nvPr/>
        </p:nvSpPr>
        <p:spPr>
          <a:xfrm rot="20777767">
            <a:off x="4543107" y="2079532"/>
            <a:ext cx="510496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24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1EE10-17F5-FE48-FA60-753130FF1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0208-E084-29B3-154E-75F363875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693" y="4153272"/>
            <a:ext cx="6988486" cy="1273629"/>
          </a:xfrm>
        </p:spPr>
        <p:txBody>
          <a:bodyPr anchor="ctr">
            <a:normAutofit fontScale="90000"/>
          </a:bodyPr>
          <a:lstStyle/>
          <a:p>
            <a:r>
              <a:rPr lang="en-US" sz="8000" dirty="0">
                <a:solidFill>
                  <a:schemeClr val="bg1"/>
                </a:solidFill>
                <a:latin typeface="Big Shoulders Display Black" pitchFamily="2" charset="0"/>
              </a:rPr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3DD69-46BE-9E15-3367-0EF6B864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DF2C8-8D53-4310-BAC3-B914C6E84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3A27CC1-333F-841C-0367-1A11DABA4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3" y="478126"/>
            <a:ext cx="4262811" cy="823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8D18B9-BED6-5D9F-AF54-D19F1284D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34" y="1159727"/>
            <a:ext cx="2993012" cy="3006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0DAC52-31E8-0286-BBDD-D3DA084B1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606387" y="6204856"/>
            <a:ext cx="274970" cy="2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6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DAD5BA-4A2C-1726-C353-138468874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88" b="-437"/>
          <a:stretch/>
        </p:blipFill>
        <p:spPr>
          <a:xfrm>
            <a:off x="0" y="-51164"/>
            <a:ext cx="12194274" cy="6949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1EEB1-AA85-3043-E959-92E5ED38DC05}"/>
              </a:ext>
            </a:extLst>
          </p:cNvPr>
          <p:cNvSpPr txBox="1"/>
          <p:nvPr/>
        </p:nvSpPr>
        <p:spPr>
          <a:xfrm>
            <a:off x="1338821" y="668714"/>
            <a:ext cx="951454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DLaM Display"/>
                <a:ea typeface="ADLaM Display"/>
                <a:cs typeface="ADLaM Display"/>
              </a:rPr>
              <a:t>Stay Informed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BCAE2-4D53-C0D6-E8AC-1CB638B0E7EB}"/>
              </a:ext>
            </a:extLst>
          </p:cNvPr>
          <p:cNvSpPr txBox="1"/>
          <p:nvPr/>
        </p:nvSpPr>
        <p:spPr>
          <a:xfrm>
            <a:off x="1336843" y="3733873"/>
            <a:ext cx="9488757" cy="11353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We encourage you to follow us social media to stay informed. You can find us on LinkedIn, Facebook, Twitter, and YouTube.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3591C-1A2C-4B5F-30A9-ADC7903F913A}"/>
              </a:ext>
            </a:extLst>
          </p:cNvPr>
          <p:cNvSpPr txBox="1"/>
          <p:nvPr/>
        </p:nvSpPr>
        <p:spPr>
          <a:xfrm>
            <a:off x="1350211" y="1585298"/>
            <a:ext cx="9488757" cy="16893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The Department of Procurement Services is committed to Communications and Outreach, which is key to keeping citizens informed of bid opportunities, new programs, and innovations. </a:t>
            </a:r>
            <a:endParaRPr lang="en-US" sz="2400">
              <a:latin typeface="ADLaM Display"/>
              <a:ea typeface="ADLaM Display"/>
              <a:cs typeface="ADLaM Display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AE7744-2F85-C97C-54EC-831F02D79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684" y="5390966"/>
            <a:ext cx="657993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63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DAD5BA-4A2C-1726-C353-138468874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88" b="-437"/>
          <a:stretch/>
        </p:blipFill>
        <p:spPr>
          <a:xfrm>
            <a:off x="0" y="-51164"/>
            <a:ext cx="12194274" cy="6949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53591C-1A2C-4B5F-30A9-ADC7903F913A}"/>
              </a:ext>
            </a:extLst>
          </p:cNvPr>
          <p:cNvSpPr txBox="1"/>
          <p:nvPr/>
        </p:nvSpPr>
        <p:spPr>
          <a:xfrm>
            <a:off x="1570790" y="827506"/>
            <a:ext cx="9047599" cy="2972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We encourage you to visit the DPS table for additional resources and to ask any questions about doing business with the City.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E778A-47EA-B788-0CA2-BC3C89750793}"/>
              </a:ext>
            </a:extLst>
          </p:cNvPr>
          <p:cNvSpPr txBox="1"/>
          <p:nvPr/>
        </p:nvSpPr>
        <p:spPr>
          <a:xfrm>
            <a:off x="1570790" y="4142873"/>
            <a:ext cx="9047599" cy="14830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You can also contact us anytime via email at </a:t>
            </a:r>
            <a:r>
              <a:rPr lang="en-US" sz="3200" dirty="0" err="1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DPS.Feedback@CityOfChicago.Org</a:t>
            </a:r>
            <a:endParaRPr lang="en-US" sz="3200" dirty="0">
              <a:solidFill>
                <a:srgbClr val="FFFFFF"/>
              </a:solidFill>
              <a:latin typeface="ADLaM Display"/>
              <a:ea typeface="ADLaM Display"/>
              <a:cs typeface="ADLaM Display"/>
            </a:endParaRPr>
          </a:p>
        </p:txBody>
      </p:sp>
    </p:spTree>
    <p:extLst>
      <p:ext uri="{BB962C8B-B14F-4D97-AF65-F5344CB8AC3E}">
        <p14:creationId xmlns:p14="http://schemas.microsoft.com/office/powerpoint/2010/main" val="828623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5274CC12-A2E2-99C1-40CF-0D06FD7C8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>
            <a:extLst>
              <a:ext uri="{FF2B5EF4-FFF2-40B4-BE49-F238E27FC236}">
                <a16:creationId xmlns:a16="http://schemas.microsoft.com/office/drawing/2014/main" id="{118DA235-2DC4-5BBF-BCEF-25371C15D3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400" y="212725"/>
            <a:ext cx="8229600" cy="9447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     The Compliance Team	</a:t>
            </a:r>
          </a:p>
        </p:txBody>
      </p:sp>
      <p:sp>
        <p:nvSpPr>
          <p:cNvPr id="61" name="Shape 61">
            <a:extLst>
              <a:ext uri="{FF2B5EF4-FFF2-40B4-BE49-F238E27FC236}">
                <a16:creationId xmlns:a16="http://schemas.microsoft.com/office/drawing/2014/main" id="{F58A0E44-78BC-C8AE-982D-26783D0E7B6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94733" y="2664050"/>
            <a:ext cx="8229600" cy="406121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  <a:tabLst>
                <a:tab pos="4511675" algn="l"/>
              </a:tabLst>
            </a:pPr>
            <a:r>
              <a:rPr lang="en-US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Officers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Compliance Officers</a:t>
            </a:r>
          </a:p>
          <a:p>
            <a:pPr marL="0" indent="0">
              <a:spcBef>
                <a:spcPts val="0"/>
              </a:spcBef>
              <a:buNone/>
              <a:tabLst>
                <a:tab pos="457200" algn="l"/>
                <a:tab pos="4749800" algn="l"/>
                <a:tab pos="4978400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Gwen Dancy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Terrence Bray</a:t>
            </a:r>
            <a:endParaRPr lang="en-US" sz="20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457200" algn="l"/>
                <a:tab pos="4749800" algn="l"/>
                <a:tab pos="4978400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Ruelyn Howard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Gisela Cervantes</a:t>
            </a:r>
          </a:p>
          <a:p>
            <a:pPr marL="0" indent="0">
              <a:spcBef>
                <a:spcPts val="0"/>
              </a:spcBef>
              <a:buNone/>
              <a:tabLst>
                <a:tab pos="436563" algn="l"/>
                <a:tab pos="4749800" algn="l"/>
                <a:tab pos="4978400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Zelma Martin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Jorge Mota</a:t>
            </a:r>
          </a:p>
          <a:p>
            <a:pPr indent="0">
              <a:spcBef>
                <a:spcPts val="0"/>
              </a:spcBef>
              <a:buNone/>
              <a:tabLst>
                <a:tab pos="4749800" algn="l"/>
                <a:tab pos="4978400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Theresa Whittington</a:t>
            </a:r>
          </a:p>
          <a:p>
            <a:pPr indent="0">
              <a:spcBef>
                <a:spcPts val="0"/>
              </a:spcBef>
              <a:buNone/>
              <a:tabLst>
                <a:tab pos="4511675" algn="l"/>
                <a:tab pos="4740275" algn="l"/>
              </a:tabLst>
            </a:pPr>
            <a:endParaRPr lang="en-US" sz="2000" b="1" u="sng" dirty="0">
              <a:solidFill>
                <a:srgbClr val="00206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  <a:tabLst>
                <a:tab pos="457200" algn="l"/>
                <a:tab pos="2514600" algn="l"/>
              </a:tabLst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		</a:t>
            </a:r>
            <a:r>
              <a:rPr lang="en-US" sz="2000" b="1" u="sng" dirty="0">
                <a:solidFill>
                  <a:srgbClr val="002060"/>
                </a:solidFill>
                <a:latin typeface="+mj-lt"/>
              </a:rPr>
              <a:t>Compliance Manager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	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	</a:t>
            </a:r>
          </a:p>
          <a:p>
            <a:pPr marL="0" indent="0">
              <a:spcBef>
                <a:spcPts val="0"/>
              </a:spcBef>
              <a:buNone/>
              <a:tabLst>
                <a:tab pos="457200" algn="l"/>
                <a:tab pos="2743200" algn="l"/>
              </a:tabLs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Charles Coleman</a:t>
            </a:r>
          </a:p>
          <a:p>
            <a:pPr marL="0" indent="0">
              <a:spcBef>
                <a:spcPts val="0"/>
              </a:spcBef>
              <a:buNone/>
              <a:tabLst>
                <a:tab pos="457200" algn="l"/>
                <a:tab pos="2743200" algn="l"/>
              </a:tabLst>
            </a:pPr>
            <a:endParaRPr lang="en-US" sz="2000" dirty="0">
              <a:solidFill>
                <a:srgbClr val="002060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  <a:tabLst>
                <a:tab pos="457200" algn="l"/>
                <a:tab pos="2743200" algn="l"/>
              </a:tabLst>
            </a:pPr>
            <a:r>
              <a:rPr lang="en-US" sz="2000" b="1" u="sng" dirty="0">
                <a:solidFill>
                  <a:srgbClr val="002060"/>
                </a:solidFill>
              </a:rPr>
              <a:t>Contracting Equity Officer</a:t>
            </a:r>
          </a:p>
          <a:p>
            <a:pPr marL="0" indent="0" algn="ctr">
              <a:spcBef>
                <a:spcPts val="0"/>
              </a:spcBef>
              <a:buNone/>
              <a:tabLst>
                <a:tab pos="457200" algn="l"/>
                <a:tab pos="2743200" algn="l"/>
              </a:tabLst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Tammi Morgan 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0427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7B2AA2BD-DBA3-42C7-39DD-279E1C5AB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>
            <a:extLst>
              <a:ext uri="{FF2B5EF4-FFF2-40B4-BE49-F238E27FC236}">
                <a16:creationId xmlns:a16="http://schemas.microsoft.com/office/drawing/2014/main" id="{85AC3FE3-A26F-A0DE-609C-B90D6752B0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400" y="212725"/>
            <a:ext cx="8229600" cy="9447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Agenda</a:t>
            </a:r>
          </a:p>
        </p:txBody>
      </p:sp>
      <p:sp>
        <p:nvSpPr>
          <p:cNvPr id="68" name="Shape 68">
            <a:extLst>
              <a:ext uri="{FF2B5EF4-FFF2-40B4-BE49-F238E27FC236}">
                <a16:creationId xmlns:a16="http://schemas.microsoft.com/office/drawing/2014/main" id="{2982F22F-E376-90F0-F78E-97C7EEEBC0E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62500" y="1617575"/>
            <a:ext cx="8753100" cy="516717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Compliance is a pivotal component at DPS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u="sng" dirty="0">
                <a:solidFill>
                  <a:srgbClr val="002060"/>
                </a:solidFill>
              </a:rPr>
              <a:t>What We Do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Setting Project M/W/V/DBE Goals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Review Bidders/Proposer Compliance Plan</a:t>
            </a:r>
          </a:p>
          <a:p>
            <a:pPr marL="457200" indent="-381000">
              <a:spcBef>
                <a:spcPts val="0"/>
              </a:spcBef>
            </a:pPr>
            <a:r>
              <a:rPr lang="en-US" sz="2000" dirty="0">
                <a:solidFill>
                  <a:srgbClr val="002060"/>
                </a:solidFill>
              </a:rPr>
              <a:t>Monitor M/W/V/DBE Commitments 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Monitor Equal Employment Opportunity </a:t>
            </a:r>
            <a:r>
              <a:rPr lang="en-US" sz="1800" dirty="0">
                <a:solidFill>
                  <a:srgbClr val="002060"/>
                </a:solidFill>
              </a:rPr>
              <a:t>(Minority and Female Commitments)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Monitor CRO / Local Residency Requirement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Contract Closeout</a:t>
            </a:r>
          </a:p>
          <a:p>
            <a:pPr marL="76200" indent="0">
              <a:spcBef>
                <a:spcPts val="0"/>
              </a:spcBef>
              <a:buSzPct val="100000"/>
              <a:buNone/>
            </a:pPr>
            <a:r>
              <a:rPr lang="en-US" sz="2000" dirty="0">
                <a:solidFill>
                  <a:srgbClr val="002060"/>
                </a:solidFill>
              </a:rPr>
              <a:t> </a:t>
            </a:r>
          </a:p>
          <a:p>
            <a:pPr marL="76200" indent="0">
              <a:spcBef>
                <a:spcPts val="0"/>
              </a:spcBef>
              <a:buSzPct val="100000"/>
              <a:buNone/>
            </a:pPr>
            <a:r>
              <a:rPr lang="en-US" sz="2400" b="1" u="sng" dirty="0">
                <a:solidFill>
                  <a:srgbClr val="002060"/>
                </a:solidFill>
              </a:rPr>
              <a:t>How We Do It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Certification and Compliance System (C2)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Certified Payroll Processing System (LCP Tracker)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Conduct Audits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Site Visits </a:t>
            </a:r>
          </a:p>
        </p:txBody>
      </p:sp>
    </p:spTree>
    <p:extLst>
      <p:ext uri="{BB962C8B-B14F-4D97-AF65-F5344CB8AC3E}">
        <p14:creationId xmlns:p14="http://schemas.microsoft.com/office/powerpoint/2010/main" val="1224472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542AE-B4C4-FE61-E84A-B7122C769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824E4-9170-4B43-D4EB-5B7FDC83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 Award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24E0D-3CC0-2D0B-A871-F38C4A203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713" y="1741373"/>
            <a:ext cx="8382000" cy="4830761"/>
          </a:xfrm>
        </p:spPr>
        <p:txBody>
          <a:bodyPr/>
          <a:lstStyle/>
          <a:p>
            <a:pPr marL="17780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How Contract Goals Are Set</a:t>
            </a:r>
          </a:p>
          <a:p>
            <a:pPr marL="177800" indent="0">
              <a:buNone/>
            </a:pP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F5DFC8E-B28B-1889-1C25-7704BEF89D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0338621"/>
              </p:ext>
            </p:extLst>
          </p:nvPr>
        </p:nvGraphicFramePr>
        <p:xfrm>
          <a:off x="3048000" y="238389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7180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926AC-9368-6D9C-317D-E5568F98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8EC-083C-4F40-1DA3-E0438F0C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 Award Requirements,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B5B36-E5ED-31A2-31C6-286B2155E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 Compliance Plan Submittal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FE77228-FF0E-C32D-E6D5-308AF6A17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845488"/>
              </p:ext>
            </p:extLst>
          </p:nvPr>
        </p:nvGraphicFramePr>
        <p:xfrm>
          <a:off x="2362199" y="2057399"/>
          <a:ext cx="8203546" cy="4886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498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C9372-269D-3E5C-3470-7C85EDC3F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BCC7-C467-7055-7FB2-B039FAF80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Schedules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4F1CBB7-1FE3-C280-B014-CE467055AF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264524"/>
              </p:ext>
            </p:extLst>
          </p:nvPr>
        </p:nvGraphicFramePr>
        <p:xfrm>
          <a:off x="3114368" y="2160639"/>
          <a:ext cx="6096000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2666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E7288-AD2F-C136-50D9-995E21E4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30844-CC41-A1EF-2F40-636EBF85B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Commercially Useful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51112-267E-4B8A-09B1-04FE0AF8E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just"/>
            <a:r>
              <a:rPr lang="en-US" sz="2000" b="1" u="sng" dirty="0">
                <a:solidFill>
                  <a:srgbClr val="002060"/>
                </a:solidFill>
              </a:rPr>
              <a:t>Commercially Useful Function: </a:t>
            </a:r>
            <a:r>
              <a:rPr lang="en-US" sz="2000" b="1" dirty="0">
                <a:solidFill>
                  <a:srgbClr val="002060"/>
                </a:solidFill>
              </a:rPr>
              <a:t>the responsibility for the execution of a distinct element of the work of the Contract, which is carried out by actually performing, managing and supervising the work involved, evidencing the responsibilities and risks of a business owner such as negotiating the terms of subcontracts, taking on financial risk with the contract or subcontract, acquiring the appropriate lines of credit and/or loans or fulfilling responsibilities as a Joint Venture Partner. </a:t>
            </a:r>
          </a:p>
          <a:p>
            <a:pPr marL="177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243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58BF-5AC8-5CF9-EEB0-261D23A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D5BA-1546-942C-62A4-23AF01847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Commercially Useful Function, cont.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522558-0EA7-57CC-9058-38CB9060A4BB}"/>
              </a:ext>
            </a:extLst>
          </p:cNvPr>
          <p:cNvGraphicFramePr/>
          <p:nvPr/>
        </p:nvGraphicFramePr>
        <p:xfrm>
          <a:off x="1981200" y="16002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87611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123</TotalTime>
  <Words>1143</Words>
  <Application>Microsoft Office PowerPoint</Application>
  <PresentationFormat>Widescreen</PresentationFormat>
  <Paragraphs>197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ADLaM Display</vt:lpstr>
      <vt:lpstr>Arial</vt:lpstr>
      <vt:lpstr>Big Shoulders Display Black</vt:lpstr>
      <vt:lpstr>Calibri</vt:lpstr>
      <vt:lpstr>Century Gothic</vt:lpstr>
      <vt:lpstr>Wingdings 3</vt:lpstr>
      <vt:lpstr>Ion Boardroom</vt:lpstr>
      <vt:lpstr>PowerPoint Presentation</vt:lpstr>
      <vt:lpstr>PowerPoint Presentation</vt:lpstr>
      <vt:lpstr>     The Compliance Team </vt:lpstr>
      <vt:lpstr>Agenda</vt:lpstr>
      <vt:lpstr>Pre Award Requirements</vt:lpstr>
      <vt:lpstr>Pre Award Requirements, cont.</vt:lpstr>
      <vt:lpstr>Schedules</vt:lpstr>
      <vt:lpstr>Commercially Useful Function</vt:lpstr>
      <vt:lpstr>Commercially Useful Function, cont.</vt:lpstr>
      <vt:lpstr>Counting Participation</vt:lpstr>
      <vt:lpstr>Compliance Reviews (Pre-Award)</vt:lpstr>
      <vt:lpstr>Post Award Requirements/Contract Monitoring</vt:lpstr>
      <vt:lpstr>Compliance Audit Cycle</vt:lpstr>
      <vt:lpstr>C2 – MBE/WBE/DBE Payment Reporting</vt:lpstr>
      <vt:lpstr>Compliance Audit Summary – C2</vt:lpstr>
      <vt:lpstr>CPPS – Certified Payroll Reporting / LCP</vt:lpstr>
      <vt:lpstr>Reports </vt:lpstr>
      <vt:lpstr>EEO Weekly Summary Report</vt:lpstr>
      <vt:lpstr>Access to Systems</vt:lpstr>
      <vt:lpstr>Field Analyst</vt:lpstr>
      <vt:lpstr>Site Visit Process Overview</vt:lpstr>
      <vt:lpstr>Site Visit Process</vt:lpstr>
      <vt:lpstr>Site Visits</vt:lpstr>
      <vt:lpstr>Contract Closeout Overview </vt:lpstr>
      <vt:lpstr>QUESTIONS?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Fabienne Elie</dc:creator>
  <cp:lastModifiedBy>Jacqueline Umbles</cp:lastModifiedBy>
  <cp:revision>160</cp:revision>
  <dcterms:created xsi:type="dcterms:W3CDTF">2024-02-16T20:04:58Z</dcterms:created>
  <dcterms:modified xsi:type="dcterms:W3CDTF">2024-02-22T07:04:13Z</dcterms:modified>
</cp:coreProperties>
</file>