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5" r:id="rId3"/>
    <p:sldId id="293" r:id="rId4"/>
    <p:sldId id="296" r:id="rId5"/>
    <p:sldId id="287" r:id="rId6"/>
    <p:sldId id="297" r:id="rId7"/>
    <p:sldId id="304" r:id="rId8"/>
    <p:sldId id="302" r:id="rId9"/>
    <p:sldId id="303" r:id="rId10"/>
    <p:sldId id="305" r:id="rId11"/>
    <p:sldId id="294" r:id="rId12"/>
  </p:sldIdLst>
  <p:sldSz cx="7772400" cy="10058400"/>
  <p:notesSz cx="20104100" cy="11303000"/>
  <p:defaultTextStyle>
    <a:defPPr>
      <a:defRPr lang="en-US"/>
    </a:defPPr>
    <a:lvl1pPr marL="0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1pPr>
    <a:lvl2pPr marL="259545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2pPr>
    <a:lvl3pPr marL="519091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3pPr>
    <a:lvl4pPr marL="778636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4pPr>
    <a:lvl5pPr marL="1038183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5pPr>
    <a:lvl6pPr marL="1297728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6pPr>
    <a:lvl7pPr marL="1557273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7pPr>
    <a:lvl8pPr marL="1816819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8pPr>
    <a:lvl9pPr marL="2076364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2" userDrawn="1">
          <p15:clr>
            <a:srgbClr val="A4A3A4"/>
          </p15:clr>
        </p15:guide>
        <p15:guide id="2" pos="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-Anthony Marshall" initials="MAM" lastIdx="4" clrIdx="0">
    <p:extLst>
      <p:ext uri="{19B8F6BF-5375-455C-9EA6-DF929625EA0E}">
        <p15:presenceInfo xmlns:p15="http://schemas.microsoft.com/office/powerpoint/2012/main" userId="cbf6b9117fc9952a" providerId="Windows Live"/>
      </p:ext>
    </p:extLst>
  </p:cmAuthor>
  <p:cmAuthor id="2" name="Guest User" initials="G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22A"/>
    <a:srgbClr val="C8C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 snapToGrid="0">
      <p:cViewPr varScale="1">
        <p:scale>
          <a:sx n="56" d="100"/>
          <a:sy n="56" d="100"/>
        </p:scale>
        <p:origin x="2458" y="43"/>
      </p:cViewPr>
      <p:guideLst>
        <p:guide orient="horz" pos="2562"/>
        <p:guide pos="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6"/>
            <a:ext cx="5440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20104100" h="11303000">
                <a:moveTo>
                  <a:pt x="20104100" y="0"/>
                </a:moveTo>
                <a:lnTo>
                  <a:pt x="0" y="0"/>
                </a:lnTo>
                <a:lnTo>
                  <a:pt x="0" y="11303000"/>
                </a:lnTo>
                <a:lnTo>
                  <a:pt x="20104100" y="11303000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7" name="bg object 17"/>
          <p:cNvSpPr/>
          <p:nvPr/>
        </p:nvSpPr>
        <p:spPr>
          <a:xfrm>
            <a:off x="457699" y="3"/>
            <a:ext cx="6857000" cy="1005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8" name="bg object 18"/>
          <p:cNvSpPr/>
          <p:nvPr/>
        </p:nvSpPr>
        <p:spPr>
          <a:xfrm>
            <a:off x="2091625" y="4351106"/>
            <a:ext cx="4409106" cy="565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9" name="bg object 19"/>
          <p:cNvSpPr/>
          <p:nvPr/>
        </p:nvSpPr>
        <p:spPr>
          <a:xfrm>
            <a:off x="2096535" y="5108313"/>
            <a:ext cx="2798653" cy="678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566" y="3276476"/>
            <a:ext cx="1802186" cy="3701386"/>
          </a:xfrm>
        </p:spPr>
        <p:txBody>
          <a:bodyPr lIns="0" tIns="0" rIns="0" bIns="0"/>
          <a:lstStyle>
            <a:lvl1pPr>
              <a:defRPr sz="24053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566" y="3276476"/>
            <a:ext cx="1802186" cy="3701386"/>
          </a:xfrm>
        </p:spPr>
        <p:txBody>
          <a:bodyPr lIns="0" tIns="0" rIns="0" bIns="0"/>
          <a:lstStyle>
            <a:lvl1pPr>
              <a:defRPr sz="24053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4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4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566" y="3276476"/>
            <a:ext cx="1802186" cy="3701386"/>
          </a:xfrm>
        </p:spPr>
        <p:txBody>
          <a:bodyPr lIns="0" tIns="0" rIns="0" bIns="0"/>
          <a:lstStyle>
            <a:lvl1pPr>
              <a:defRPr sz="24053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20104100" h="11303000">
                <a:moveTo>
                  <a:pt x="20104100" y="0"/>
                </a:moveTo>
                <a:lnTo>
                  <a:pt x="0" y="0"/>
                </a:lnTo>
                <a:lnTo>
                  <a:pt x="0" y="11303000"/>
                </a:lnTo>
                <a:lnTo>
                  <a:pt x="20104100" y="11303000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7" name="bg object 17"/>
          <p:cNvSpPr/>
          <p:nvPr/>
        </p:nvSpPr>
        <p:spPr>
          <a:xfrm>
            <a:off x="7361460" y="9481719"/>
            <a:ext cx="191024" cy="488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566" y="3276476"/>
            <a:ext cx="1802186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4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4"/>
            <a:ext cx="2487168" cy="157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4"/>
            <a:ext cx="1787652" cy="157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9" y="9354314"/>
            <a:ext cx="1787652" cy="157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70544">
        <a:defRPr>
          <a:latin typeface="+mn-lt"/>
          <a:ea typeface="+mn-ea"/>
          <a:cs typeface="+mn-cs"/>
        </a:defRPr>
      </a:lvl2pPr>
      <a:lvl3pPr marL="1341087">
        <a:defRPr>
          <a:latin typeface="+mn-lt"/>
          <a:ea typeface="+mn-ea"/>
          <a:cs typeface="+mn-cs"/>
        </a:defRPr>
      </a:lvl3pPr>
      <a:lvl4pPr marL="2011629">
        <a:defRPr>
          <a:latin typeface="+mn-lt"/>
          <a:ea typeface="+mn-ea"/>
          <a:cs typeface="+mn-cs"/>
        </a:defRPr>
      </a:lvl4pPr>
      <a:lvl5pPr marL="2682173">
        <a:defRPr>
          <a:latin typeface="+mn-lt"/>
          <a:ea typeface="+mn-ea"/>
          <a:cs typeface="+mn-cs"/>
        </a:defRPr>
      </a:lvl5pPr>
      <a:lvl6pPr marL="3352716">
        <a:defRPr>
          <a:latin typeface="+mn-lt"/>
          <a:ea typeface="+mn-ea"/>
          <a:cs typeface="+mn-cs"/>
        </a:defRPr>
      </a:lvl6pPr>
      <a:lvl7pPr marL="4023260">
        <a:defRPr>
          <a:latin typeface="+mn-lt"/>
          <a:ea typeface="+mn-ea"/>
          <a:cs typeface="+mn-cs"/>
        </a:defRPr>
      </a:lvl7pPr>
      <a:lvl8pPr marL="4693802">
        <a:defRPr>
          <a:latin typeface="+mn-lt"/>
          <a:ea typeface="+mn-ea"/>
          <a:cs typeface="+mn-cs"/>
        </a:defRPr>
      </a:lvl8pPr>
      <a:lvl9pPr marL="536434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70544">
        <a:defRPr>
          <a:latin typeface="+mn-lt"/>
          <a:ea typeface="+mn-ea"/>
          <a:cs typeface="+mn-cs"/>
        </a:defRPr>
      </a:lvl2pPr>
      <a:lvl3pPr marL="1341087">
        <a:defRPr>
          <a:latin typeface="+mn-lt"/>
          <a:ea typeface="+mn-ea"/>
          <a:cs typeface="+mn-cs"/>
        </a:defRPr>
      </a:lvl3pPr>
      <a:lvl4pPr marL="2011629">
        <a:defRPr>
          <a:latin typeface="+mn-lt"/>
          <a:ea typeface="+mn-ea"/>
          <a:cs typeface="+mn-cs"/>
        </a:defRPr>
      </a:lvl4pPr>
      <a:lvl5pPr marL="2682173">
        <a:defRPr>
          <a:latin typeface="+mn-lt"/>
          <a:ea typeface="+mn-ea"/>
          <a:cs typeface="+mn-cs"/>
        </a:defRPr>
      </a:lvl5pPr>
      <a:lvl6pPr marL="3352716">
        <a:defRPr>
          <a:latin typeface="+mn-lt"/>
          <a:ea typeface="+mn-ea"/>
          <a:cs typeface="+mn-cs"/>
        </a:defRPr>
      </a:lvl6pPr>
      <a:lvl7pPr marL="4023260">
        <a:defRPr>
          <a:latin typeface="+mn-lt"/>
          <a:ea typeface="+mn-ea"/>
          <a:cs typeface="+mn-cs"/>
        </a:defRPr>
      </a:lvl7pPr>
      <a:lvl8pPr marL="4693802">
        <a:defRPr>
          <a:latin typeface="+mn-lt"/>
          <a:ea typeface="+mn-ea"/>
          <a:cs typeface="+mn-cs"/>
        </a:defRPr>
      </a:lvl8pPr>
      <a:lvl9pPr marL="536434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ropbox.com/home/Protect%20Chicago%20Campaign/Protect%20Chicago%20Flyer?preview=Protect+Chicago_Flyer_Page+1+SPA+FINAL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image" Target="../media/image3.jpeg"/><Relationship Id="rId4" Type="http://schemas.openxmlformats.org/officeDocument/2006/relationships/hyperlink" Target="https://www.dropbox.com/home/Protect%20Chicago%20Campaign/Protect%20Chicago%20Flyer?preview=Protect+Chicago_Flyer_Page+2+SPA+FINAL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dropbox.com/home/Protect%20Chicago%20Campaign/Protect%20Chicago%20Flyer?preview=Protect+Chicago_Flyer_Page+1+ENG+FINAL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dropbox.com/home/Protect%20Chicago%20Campaign/Protect%20Chicago%20Flyer?preview=Protect+Chicago_Flyer_Page+1+ENG+FINAL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dropbox.com/home/Protect%20Chicago%20Campaign/Protect%20Chicago%20Door%20hanger?preview=Protect+Chicago+Door+Hanger-SPA+FINAL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dropbox.com/home/Protect%20Chicago%20Campaign/Protect%20Chicago%20Door%20hanger?preview=Protect+Chicago+Door+Hanger-ENG+FINAL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1B5A5D-02C3-1347-B3EB-CFCB3A5A1C3F}"/>
              </a:ext>
            </a:extLst>
          </p:cNvPr>
          <p:cNvGrpSpPr/>
          <p:nvPr/>
        </p:nvGrpSpPr>
        <p:grpSpPr>
          <a:xfrm>
            <a:off x="3139277" y="-15475"/>
            <a:ext cx="1493847" cy="2888193"/>
            <a:chOff x="2197477" y="-2962441"/>
            <a:chExt cx="3489113" cy="6745824"/>
          </a:xfrm>
        </p:grpSpPr>
        <p:sp>
          <p:nvSpPr>
            <p:cNvPr id="4" name="object 4"/>
            <p:cNvSpPr/>
            <p:nvPr/>
          </p:nvSpPr>
          <p:spPr>
            <a:xfrm>
              <a:off x="2197477" y="-2962441"/>
              <a:ext cx="3489113" cy="3456093"/>
            </a:xfrm>
            <a:custGeom>
              <a:avLst/>
              <a:gdLst/>
              <a:ahLst/>
              <a:cxnLst/>
              <a:rect l="l" t="t" r="r" b="b"/>
              <a:pathLst>
                <a:path w="2616834" h="2592070">
                  <a:moveTo>
                    <a:pt x="2616377" y="0"/>
                  </a:moveTo>
                  <a:lnTo>
                    <a:pt x="0" y="0"/>
                  </a:lnTo>
                  <a:lnTo>
                    <a:pt x="0" y="2591596"/>
                  </a:lnTo>
                  <a:lnTo>
                    <a:pt x="2616377" y="2591596"/>
                  </a:lnTo>
                  <a:lnTo>
                    <a:pt x="2616377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  <p:sp>
          <p:nvSpPr>
            <p:cNvPr id="5" name="object 5"/>
            <p:cNvSpPr/>
            <p:nvPr/>
          </p:nvSpPr>
          <p:spPr>
            <a:xfrm>
              <a:off x="2677299" y="863230"/>
              <a:ext cx="2528993" cy="2920153"/>
            </a:xfrm>
            <a:custGeom>
              <a:avLst/>
              <a:gdLst/>
              <a:ahLst/>
              <a:cxnLst/>
              <a:rect l="l" t="t" r="r" b="b"/>
              <a:pathLst>
                <a:path w="1896744" h="2190115">
                  <a:moveTo>
                    <a:pt x="1157477" y="1457294"/>
                  </a:moveTo>
                  <a:lnTo>
                    <a:pt x="739165" y="1457294"/>
                  </a:lnTo>
                  <a:lnTo>
                    <a:pt x="948321" y="2190070"/>
                  </a:lnTo>
                  <a:lnTo>
                    <a:pt x="1157477" y="1457294"/>
                  </a:lnTo>
                  <a:close/>
                </a:path>
                <a:path w="1896744" h="2190115">
                  <a:moveTo>
                    <a:pt x="0" y="547517"/>
                  </a:moveTo>
                  <a:lnTo>
                    <a:pt x="530021" y="1095034"/>
                  </a:lnTo>
                  <a:lnTo>
                    <a:pt x="0" y="1642551"/>
                  </a:lnTo>
                  <a:lnTo>
                    <a:pt x="739165" y="1457294"/>
                  </a:lnTo>
                  <a:lnTo>
                    <a:pt x="1717314" y="1457294"/>
                  </a:lnTo>
                  <a:lnTo>
                    <a:pt x="1366621" y="1095034"/>
                  </a:lnTo>
                  <a:lnTo>
                    <a:pt x="1717315" y="732773"/>
                  </a:lnTo>
                  <a:lnTo>
                    <a:pt x="739165" y="732773"/>
                  </a:lnTo>
                  <a:lnTo>
                    <a:pt x="0" y="547517"/>
                  </a:lnTo>
                  <a:close/>
                </a:path>
                <a:path w="1896744" h="2190115">
                  <a:moveTo>
                    <a:pt x="1717314" y="1457294"/>
                  </a:moveTo>
                  <a:lnTo>
                    <a:pt x="1157477" y="1457294"/>
                  </a:lnTo>
                  <a:lnTo>
                    <a:pt x="1896656" y="1642551"/>
                  </a:lnTo>
                  <a:lnTo>
                    <a:pt x="1717314" y="1457294"/>
                  </a:lnTo>
                  <a:close/>
                </a:path>
                <a:path w="1896744" h="2190115">
                  <a:moveTo>
                    <a:pt x="948321" y="0"/>
                  </a:moveTo>
                  <a:lnTo>
                    <a:pt x="739165" y="732773"/>
                  </a:lnTo>
                  <a:lnTo>
                    <a:pt x="1157477" y="732773"/>
                  </a:lnTo>
                  <a:lnTo>
                    <a:pt x="948321" y="0"/>
                  </a:lnTo>
                  <a:close/>
                </a:path>
                <a:path w="1896744" h="2190115">
                  <a:moveTo>
                    <a:pt x="1896656" y="547517"/>
                  </a:moveTo>
                  <a:lnTo>
                    <a:pt x="1157477" y="732773"/>
                  </a:lnTo>
                  <a:lnTo>
                    <a:pt x="1717315" y="732773"/>
                  </a:lnTo>
                  <a:lnTo>
                    <a:pt x="1896656" y="547517"/>
                  </a:lnTo>
                  <a:close/>
                </a:path>
              </a:pathLst>
            </a:custGeom>
            <a:solidFill>
              <a:srgbClr val="E4012B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7E29A1D-3177-C24C-B594-0B21B62DB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13" y="4643244"/>
            <a:ext cx="3781969" cy="1825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D08D90-B224-604A-BF30-B2D914BF2CD3}"/>
              </a:ext>
            </a:extLst>
          </p:cNvPr>
          <p:cNvSpPr txBox="1"/>
          <p:nvPr/>
        </p:nvSpPr>
        <p:spPr>
          <a:xfrm>
            <a:off x="1266489" y="6900959"/>
            <a:ext cx="5239218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35" b="1" dirty="0"/>
              <a:t>Ciudad de Chicago Toolkit</a:t>
            </a:r>
          </a:p>
        </p:txBody>
      </p:sp>
    </p:spTree>
    <p:extLst>
      <p:ext uri="{BB962C8B-B14F-4D97-AF65-F5344CB8AC3E}">
        <p14:creationId xmlns:p14="http://schemas.microsoft.com/office/powerpoint/2010/main" val="735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D035275-05E8-9242-98A2-DF29031DA107}"/>
              </a:ext>
            </a:extLst>
          </p:cNvPr>
          <p:cNvSpPr txBox="1"/>
          <p:nvPr/>
        </p:nvSpPr>
        <p:spPr>
          <a:xfrm>
            <a:off x="2290054" y="9337301"/>
            <a:ext cx="319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Number (000) 000-000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CFDCF-25DB-2141-8F31-A1E9BF3D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6360"/>
            <a:ext cx="7772399" cy="100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8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1D69ADB-23C3-3342-9573-55381A6E0CB8}"/>
              </a:ext>
            </a:extLst>
          </p:cNvPr>
          <p:cNvGrpSpPr/>
          <p:nvPr/>
        </p:nvGrpSpPr>
        <p:grpSpPr>
          <a:xfrm>
            <a:off x="3157856" y="-15475"/>
            <a:ext cx="1456689" cy="2816352"/>
            <a:chOff x="2197477" y="-2962441"/>
            <a:chExt cx="3489113" cy="6745824"/>
          </a:xfrm>
        </p:grpSpPr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2BE346FE-D320-2547-A704-765FEF777CDE}"/>
                </a:ext>
              </a:extLst>
            </p:cNvPr>
            <p:cNvSpPr/>
            <p:nvPr/>
          </p:nvSpPr>
          <p:spPr>
            <a:xfrm>
              <a:off x="2197477" y="-2962441"/>
              <a:ext cx="3489113" cy="3456093"/>
            </a:xfrm>
            <a:custGeom>
              <a:avLst/>
              <a:gdLst/>
              <a:ahLst/>
              <a:cxnLst/>
              <a:rect l="l" t="t" r="r" b="b"/>
              <a:pathLst>
                <a:path w="2616834" h="2592070">
                  <a:moveTo>
                    <a:pt x="2616377" y="0"/>
                  </a:moveTo>
                  <a:lnTo>
                    <a:pt x="0" y="0"/>
                  </a:lnTo>
                  <a:lnTo>
                    <a:pt x="0" y="2591596"/>
                  </a:lnTo>
                  <a:lnTo>
                    <a:pt x="2616377" y="2591596"/>
                  </a:lnTo>
                  <a:lnTo>
                    <a:pt x="2616377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3E6CBBEA-655C-7D46-AD3B-38FC03A9FBB9}"/>
                </a:ext>
              </a:extLst>
            </p:cNvPr>
            <p:cNvSpPr/>
            <p:nvPr/>
          </p:nvSpPr>
          <p:spPr>
            <a:xfrm>
              <a:off x="2677299" y="863230"/>
              <a:ext cx="2528993" cy="2920153"/>
            </a:xfrm>
            <a:custGeom>
              <a:avLst/>
              <a:gdLst/>
              <a:ahLst/>
              <a:cxnLst/>
              <a:rect l="l" t="t" r="r" b="b"/>
              <a:pathLst>
                <a:path w="1896744" h="2190115">
                  <a:moveTo>
                    <a:pt x="1157477" y="1457294"/>
                  </a:moveTo>
                  <a:lnTo>
                    <a:pt x="739165" y="1457294"/>
                  </a:lnTo>
                  <a:lnTo>
                    <a:pt x="948321" y="2190070"/>
                  </a:lnTo>
                  <a:lnTo>
                    <a:pt x="1157477" y="1457294"/>
                  </a:lnTo>
                  <a:close/>
                </a:path>
                <a:path w="1896744" h="2190115">
                  <a:moveTo>
                    <a:pt x="0" y="547517"/>
                  </a:moveTo>
                  <a:lnTo>
                    <a:pt x="530021" y="1095034"/>
                  </a:lnTo>
                  <a:lnTo>
                    <a:pt x="0" y="1642551"/>
                  </a:lnTo>
                  <a:lnTo>
                    <a:pt x="739165" y="1457294"/>
                  </a:lnTo>
                  <a:lnTo>
                    <a:pt x="1717314" y="1457294"/>
                  </a:lnTo>
                  <a:lnTo>
                    <a:pt x="1366621" y="1095034"/>
                  </a:lnTo>
                  <a:lnTo>
                    <a:pt x="1717315" y="732773"/>
                  </a:lnTo>
                  <a:lnTo>
                    <a:pt x="739165" y="732773"/>
                  </a:lnTo>
                  <a:lnTo>
                    <a:pt x="0" y="547517"/>
                  </a:lnTo>
                  <a:close/>
                </a:path>
                <a:path w="1896744" h="2190115">
                  <a:moveTo>
                    <a:pt x="1717314" y="1457294"/>
                  </a:moveTo>
                  <a:lnTo>
                    <a:pt x="1157477" y="1457294"/>
                  </a:lnTo>
                  <a:lnTo>
                    <a:pt x="1896656" y="1642551"/>
                  </a:lnTo>
                  <a:lnTo>
                    <a:pt x="1717314" y="1457294"/>
                  </a:lnTo>
                  <a:close/>
                </a:path>
                <a:path w="1896744" h="2190115">
                  <a:moveTo>
                    <a:pt x="948321" y="0"/>
                  </a:moveTo>
                  <a:lnTo>
                    <a:pt x="739165" y="732773"/>
                  </a:lnTo>
                  <a:lnTo>
                    <a:pt x="1157477" y="732773"/>
                  </a:lnTo>
                  <a:lnTo>
                    <a:pt x="948321" y="0"/>
                  </a:lnTo>
                  <a:close/>
                </a:path>
                <a:path w="1896744" h="2190115">
                  <a:moveTo>
                    <a:pt x="1896656" y="547517"/>
                  </a:moveTo>
                  <a:lnTo>
                    <a:pt x="1157477" y="732773"/>
                  </a:lnTo>
                  <a:lnTo>
                    <a:pt x="1717315" y="732773"/>
                  </a:lnTo>
                  <a:lnTo>
                    <a:pt x="1896656" y="547517"/>
                  </a:lnTo>
                  <a:close/>
                </a:path>
              </a:pathLst>
            </a:custGeom>
            <a:solidFill>
              <a:srgbClr val="E4012B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FF2A06B-3B21-3245-B7C7-FCC9B72E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74" y="4527222"/>
            <a:ext cx="3601652" cy="17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AAB94F7-BACE-4940-9706-7FC9E933EAAF}"/>
              </a:ext>
            </a:extLst>
          </p:cNvPr>
          <p:cNvSpPr txBox="1"/>
          <p:nvPr/>
        </p:nvSpPr>
        <p:spPr>
          <a:xfrm>
            <a:off x="-5911426" y="11563192"/>
            <a:ext cx="6593840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45">
                <a:solidFill>
                  <a:srgbClr val="E5022A"/>
                </a:solidFill>
              </a:rPr>
              <a:t>Front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452A4-DF20-3E47-95A2-3227D9611C6B}"/>
              </a:ext>
            </a:extLst>
          </p:cNvPr>
          <p:cNvSpPr txBox="1"/>
          <p:nvPr/>
        </p:nvSpPr>
        <p:spPr>
          <a:xfrm>
            <a:off x="4146974" y="11563192"/>
            <a:ext cx="6593840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45">
                <a:solidFill>
                  <a:srgbClr val="E5022A"/>
                </a:solidFill>
              </a:rPr>
              <a:t>Back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A86548-0C9E-2348-93CE-B571CCFC5665}"/>
              </a:ext>
            </a:extLst>
          </p:cNvPr>
          <p:cNvGrpSpPr/>
          <p:nvPr/>
        </p:nvGrpSpPr>
        <p:grpSpPr>
          <a:xfrm>
            <a:off x="745513" y="3460540"/>
            <a:ext cx="6281374" cy="4033128"/>
            <a:chOff x="1151111" y="428246"/>
            <a:chExt cx="14991735" cy="9625853"/>
          </a:xfrm>
          <a:effectLst>
            <a:outerShdw blurRad="279400" dir="5400000" sx="101000" sy="101000" algn="t" rotWithShape="0">
              <a:prstClr val="black">
                <a:alpha val="11000"/>
              </a:prstClr>
            </a:outerShdw>
          </a:effectLst>
        </p:grpSpPr>
        <p:pic>
          <p:nvPicPr>
            <p:cNvPr id="16" name="Picture 15">
              <a:hlinkClick r:id="rId2"/>
              <a:extLst>
                <a:ext uri="{FF2B5EF4-FFF2-40B4-BE49-F238E27FC236}">
                  <a16:creationId xmlns:a16="http://schemas.microsoft.com/office/drawing/2014/main" id="{3600E30B-270F-E54B-AC26-F6FF965B9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1111" y="474450"/>
              <a:ext cx="7325613" cy="9579649"/>
            </a:xfrm>
            <a:prstGeom prst="rect">
              <a:avLst/>
            </a:prstGeom>
          </p:spPr>
        </p:pic>
        <p:pic>
          <p:nvPicPr>
            <p:cNvPr id="19" name="Picture 18">
              <a:hlinkClick r:id="rId4"/>
              <a:extLst>
                <a:ext uri="{FF2B5EF4-FFF2-40B4-BE49-F238E27FC236}">
                  <a16:creationId xmlns:a16="http://schemas.microsoft.com/office/drawing/2014/main" id="{03CE93FA-A172-F948-AF2A-9B32E13CC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7231" y="428246"/>
              <a:ext cx="7325615" cy="957965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8B1ACC4-A966-8D40-9137-A80A3E633D47}"/>
              </a:ext>
            </a:extLst>
          </p:cNvPr>
          <p:cNvSpPr txBox="1"/>
          <p:nvPr/>
        </p:nvSpPr>
        <p:spPr>
          <a:xfrm>
            <a:off x="682414" y="7830225"/>
            <a:ext cx="4762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Flyer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D69ADB-23C3-3342-9573-55381A6E0CB8}"/>
              </a:ext>
            </a:extLst>
          </p:cNvPr>
          <p:cNvGrpSpPr/>
          <p:nvPr/>
        </p:nvGrpSpPr>
        <p:grpSpPr>
          <a:xfrm>
            <a:off x="3157856" y="-15475"/>
            <a:ext cx="1456689" cy="2816352"/>
            <a:chOff x="2197477" y="-2962441"/>
            <a:chExt cx="3489113" cy="6745824"/>
          </a:xfrm>
        </p:grpSpPr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2BE346FE-D320-2547-A704-765FEF777CDE}"/>
                </a:ext>
              </a:extLst>
            </p:cNvPr>
            <p:cNvSpPr/>
            <p:nvPr/>
          </p:nvSpPr>
          <p:spPr>
            <a:xfrm>
              <a:off x="2197477" y="-2962441"/>
              <a:ext cx="3489113" cy="3456093"/>
            </a:xfrm>
            <a:custGeom>
              <a:avLst/>
              <a:gdLst/>
              <a:ahLst/>
              <a:cxnLst/>
              <a:rect l="l" t="t" r="r" b="b"/>
              <a:pathLst>
                <a:path w="2616834" h="2592070">
                  <a:moveTo>
                    <a:pt x="2616377" y="0"/>
                  </a:moveTo>
                  <a:lnTo>
                    <a:pt x="0" y="0"/>
                  </a:lnTo>
                  <a:lnTo>
                    <a:pt x="0" y="2591596"/>
                  </a:lnTo>
                  <a:lnTo>
                    <a:pt x="2616377" y="2591596"/>
                  </a:lnTo>
                  <a:lnTo>
                    <a:pt x="2616377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3E6CBBEA-655C-7D46-AD3B-38FC03A9FBB9}"/>
                </a:ext>
              </a:extLst>
            </p:cNvPr>
            <p:cNvSpPr/>
            <p:nvPr/>
          </p:nvSpPr>
          <p:spPr>
            <a:xfrm>
              <a:off x="2677299" y="863230"/>
              <a:ext cx="2528993" cy="2920153"/>
            </a:xfrm>
            <a:custGeom>
              <a:avLst/>
              <a:gdLst/>
              <a:ahLst/>
              <a:cxnLst/>
              <a:rect l="l" t="t" r="r" b="b"/>
              <a:pathLst>
                <a:path w="1896744" h="2190115">
                  <a:moveTo>
                    <a:pt x="1157477" y="1457294"/>
                  </a:moveTo>
                  <a:lnTo>
                    <a:pt x="739165" y="1457294"/>
                  </a:lnTo>
                  <a:lnTo>
                    <a:pt x="948321" y="2190070"/>
                  </a:lnTo>
                  <a:lnTo>
                    <a:pt x="1157477" y="1457294"/>
                  </a:lnTo>
                  <a:close/>
                </a:path>
                <a:path w="1896744" h="2190115">
                  <a:moveTo>
                    <a:pt x="0" y="547517"/>
                  </a:moveTo>
                  <a:lnTo>
                    <a:pt x="530021" y="1095034"/>
                  </a:lnTo>
                  <a:lnTo>
                    <a:pt x="0" y="1642551"/>
                  </a:lnTo>
                  <a:lnTo>
                    <a:pt x="739165" y="1457294"/>
                  </a:lnTo>
                  <a:lnTo>
                    <a:pt x="1717314" y="1457294"/>
                  </a:lnTo>
                  <a:lnTo>
                    <a:pt x="1366621" y="1095034"/>
                  </a:lnTo>
                  <a:lnTo>
                    <a:pt x="1717315" y="732773"/>
                  </a:lnTo>
                  <a:lnTo>
                    <a:pt x="739165" y="732773"/>
                  </a:lnTo>
                  <a:lnTo>
                    <a:pt x="0" y="547517"/>
                  </a:lnTo>
                  <a:close/>
                </a:path>
                <a:path w="1896744" h="2190115">
                  <a:moveTo>
                    <a:pt x="1717314" y="1457294"/>
                  </a:moveTo>
                  <a:lnTo>
                    <a:pt x="1157477" y="1457294"/>
                  </a:lnTo>
                  <a:lnTo>
                    <a:pt x="1896656" y="1642551"/>
                  </a:lnTo>
                  <a:lnTo>
                    <a:pt x="1717314" y="1457294"/>
                  </a:lnTo>
                  <a:close/>
                </a:path>
                <a:path w="1896744" h="2190115">
                  <a:moveTo>
                    <a:pt x="948321" y="0"/>
                  </a:moveTo>
                  <a:lnTo>
                    <a:pt x="739165" y="732773"/>
                  </a:lnTo>
                  <a:lnTo>
                    <a:pt x="1157477" y="732773"/>
                  </a:lnTo>
                  <a:lnTo>
                    <a:pt x="948321" y="0"/>
                  </a:lnTo>
                  <a:close/>
                </a:path>
                <a:path w="1896744" h="2190115">
                  <a:moveTo>
                    <a:pt x="1896656" y="547517"/>
                  </a:moveTo>
                  <a:lnTo>
                    <a:pt x="1157477" y="732773"/>
                  </a:lnTo>
                  <a:lnTo>
                    <a:pt x="1717315" y="732773"/>
                  </a:lnTo>
                  <a:lnTo>
                    <a:pt x="1896656" y="547517"/>
                  </a:lnTo>
                  <a:close/>
                </a:path>
              </a:pathLst>
            </a:custGeom>
            <a:solidFill>
              <a:srgbClr val="E4012B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D75981-F65A-2B46-BDF8-096E75147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340" y="8975146"/>
            <a:ext cx="1581548" cy="7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AAB94F7-BACE-4940-9706-7FC9E933EAAF}"/>
              </a:ext>
            </a:extLst>
          </p:cNvPr>
          <p:cNvSpPr txBox="1"/>
          <p:nvPr/>
        </p:nvSpPr>
        <p:spPr>
          <a:xfrm>
            <a:off x="-5911426" y="11563192"/>
            <a:ext cx="6593840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45">
                <a:solidFill>
                  <a:srgbClr val="E5022A"/>
                </a:solidFill>
              </a:rPr>
              <a:t>Front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452A4-DF20-3E47-95A2-3227D9611C6B}"/>
              </a:ext>
            </a:extLst>
          </p:cNvPr>
          <p:cNvSpPr txBox="1"/>
          <p:nvPr/>
        </p:nvSpPr>
        <p:spPr>
          <a:xfrm>
            <a:off x="4146974" y="11563192"/>
            <a:ext cx="6593840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45">
                <a:solidFill>
                  <a:srgbClr val="E5022A"/>
                </a:solidFill>
              </a:rPr>
              <a:t>Back</a:t>
            </a:r>
          </a:p>
        </p:txBody>
      </p:sp>
      <p:pic>
        <p:nvPicPr>
          <p:cNvPr id="22" name="Picture 21">
            <a:hlinkClick r:id="rId2"/>
            <a:extLst>
              <a:ext uri="{FF2B5EF4-FFF2-40B4-BE49-F238E27FC236}">
                <a16:creationId xmlns:a16="http://schemas.microsoft.com/office/drawing/2014/main" id="{84C814D0-A54A-624C-9250-13839EEDD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" b="519"/>
          <a:stretch/>
        </p:blipFill>
        <p:spPr>
          <a:xfrm>
            <a:off x="-1" y="0"/>
            <a:ext cx="7772401" cy="100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7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F85F7E01-6F51-1440-8F58-6ECCF74F9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" b="519"/>
          <a:stretch/>
        </p:blipFill>
        <p:spPr>
          <a:xfrm>
            <a:off x="-1" y="0"/>
            <a:ext cx="7772401" cy="100584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9A92536-F466-024E-9379-66A09AD316EE}"/>
              </a:ext>
            </a:extLst>
          </p:cNvPr>
          <p:cNvSpPr/>
          <p:nvPr/>
        </p:nvSpPr>
        <p:spPr>
          <a:xfrm>
            <a:off x="1988208" y="8958443"/>
            <a:ext cx="926056" cy="88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4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1CEE6-DF9B-BA45-A4F7-AC9B0A40BA06}"/>
              </a:ext>
            </a:extLst>
          </p:cNvPr>
          <p:cNvSpPr txBox="1"/>
          <p:nvPr/>
        </p:nvSpPr>
        <p:spPr>
          <a:xfrm>
            <a:off x="1999282" y="9077377"/>
            <a:ext cx="91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222222"/>
                </a:solidFill>
                <a:latin typeface="Open Sans"/>
              </a:rPr>
              <a:t>Elimine</a:t>
            </a:r>
            <a:r>
              <a:rPr lang="en-US" sz="1200" b="1" dirty="0">
                <a:solidFill>
                  <a:srgbClr val="222222"/>
                </a:solidFill>
                <a:latin typeface="Open Sans"/>
              </a:rPr>
              <a:t> y </a:t>
            </a:r>
            <a:r>
              <a:rPr lang="en-US" sz="1200" b="1" dirty="0" err="1">
                <a:solidFill>
                  <a:srgbClr val="222222"/>
                </a:solidFill>
                <a:latin typeface="Open Sans"/>
              </a:rPr>
              <a:t>añada</a:t>
            </a:r>
            <a:r>
              <a:rPr lang="en-US" sz="12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1200" b="1" dirty="0" err="1">
                <a:solidFill>
                  <a:srgbClr val="222222"/>
                </a:solidFill>
                <a:latin typeface="Open Sans"/>
              </a:rPr>
              <a:t>su</a:t>
            </a:r>
            <a:r>
              <a:rPr lang="en-US" sz="1200" b="1" dirty="0">
                <a:solidFill>
                  <a:srgbClr val="222222"/>
                </a:solidFill>
                <a:latin typeface="Open Sans"/>
              </a:rPr>
              <a:t> logo </a:t>
            </a:r>
            <a:r>
              <a:rPr lang="en-US" sz="1200" b="1" dirty="0" err="1">
                <a:solidFill>
                  <a:srgbClr val="222222"/>
                </a:solidFill>
                <a:latin typeface="Open Sans"/>
              </a:rPr>
              <a:t>aquí</a:t>
            </a:r>
            <a:r>
              <a:rPr lang="en-US" sz="1200" b="1" dirty="0">
                <a:solidFill>
                  <a:srgbClr val="222222"/>
                </a:solidFill>
                <a:latin typeface="Open Sans"/>
              </a:rPr>
              <a:t> 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F6ABA0-CA4F-3743-92E2-1633C585A33A}"/>
              </a:ext>
            </a:extLst>
          </p:cNvPr>
          <p:cNvSpPr txBox="1"/>
          <p:nvPr/>
        </p:nvSpPr>
        <p:spPr>
          <a:xfrm>
            <a:off x="3131015" y="9211921"/>
            <a:ext cx="377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E5022A"/>
                </a:solidFill>
              </a:rPr>
              <a:t>Número</a:t>
            </a:r>
            <a:r>
              <a:rPr lang="en-US" sz="1800" dirty="0">
                <a:solidFill>
                  <a:srgbClr val="E5022A"/>
                </a:solidFill>
              </a:rPr>
              <a:t> de </a:t>
            </a:r>
            <a:r>
              <a:rPr lang="en-US" sz="1800" dirty="0" err="1">
                <a:solidFill>
                  <a:srgbClr val="E5022A"/>
                </a:solidFill>
              </a:rPr>
              <a:t>contacto</a:t>
            </a:r>
            <a:r>
              <a:rPr lang="en-US" sz="1800" dirty="0">
                <a:solidFill>
                  <a:srgbClr val="E5022A"/>
                </a:solidFill>
              </a:rPr>
              <a:t> (000) 000-000</a:t>
            </a:r>
          </a:p>
        </p:txBody>
      </p:sp>
    </p:spTree>
    <p:extLst>
      <p:ext uri="{BB962C8B-B14F-4D97-AF65-F5344CB8AC3E}">
        <p14:creationId xmlns:p14="http://schemas.microsoft.com/office/powerpoint/2010/main" val="396731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BDD9EF25-BB6A-BE4B-A192-2D6FC2BAD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774" y="3512704"/>
            <a:ext cx="2104651" cy="5095473"/>
          </a:xfrm>
          <a:prstGeom prst="rect">
            <a:avLst/>
          </a:prstGeom>
          <a:effectLst>
            <a:outerShdw blurRad="571500" sx="97000" sy="97000" algn="t" rotWithShape="0">
              <a:prstClr val="black">
                <a:alpha val="15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25C35EF-2002-CA4F-9551-F1BC82018973}"/>
              </a:ext>
            </a:extLst>
          </p:cNvPr>
          <p:cNvGrpSpPr/>
          <p:nvPr/>
        </p:nvGrpSpPr>
        <p:grpSpPr>
          <a:xfrm>
            <a:off x="3157856" y="-15475"/>
            <a:ext cx="1456689" cy="2816352"/>
            <a:chOff x="2197477" y="-2962441"/>
            <a:chExt cx="3489113" cy="6745824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523D12DE-3328-E544-B9DD-4BEEB6641F5A}"/>
                </a:ext>
              </a:extLst>
            </p:cNvPr>
            <p:cNvSpPr/>
            <p:nvPr/>
          </p:nvSpPr>
          <p:spPr>
            <a:xfrm>
              <a:off x="2197477" y="-2962441"/>
              <a:ext cx="3489113" cy="3456093"/>
            </a:xfrm>
            <a:custGeom>
              <a:avLst/>
              <a:gdLst/>
              <a:ahLst/>
              <a:cxnLst/>
              <a:rect l="l" t="t" r="r" b="b"/>
              <a:pathLst>
                <a:path w="2616834" h="2592070">
                  <a:moveTo>
                    <a:pt x="2616377" y="0"/>
                  </a:moveTo>
                  <a:lnTo>
                    <a:pt x="0" y="0"/>
                  </a:lnTo>
                  <a:lnTo>
                    <a:pt x="0" y="2591596"/>
                  </a:lnTo>
                  <a:lnTo>
                    <a:pt x="2616377" y="2591596"/>
                  </a:lnTo>
                  <a:lnTo>
                    <a:pt x="2616377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1B19873F-DC99-CD4E-9679-1F5A0263CF04}"/>
                </a:ext>
              </a:extLst>
            </p:cNvPr>
            <p:cNvSpPr/>
            <p:nvPr/>
          </p:nvSpPr>
          <p:spPr>
            <a:xfrm>
              <a:off x="2677299" y="863230"/>
              <a:ext cx="2528993" cy="2920153"/>
            </a:xfrm>
            <a:custGeom>
              <a:avLst/>
              <a:gdLst/>
              <a:ahLst/>
              <a:cxnLst/>
              <a:rect l="l" t="t" r="r" b="b"/>
              <a:pathLst>
                <a:path w="1896744" h="2190115">
                  <a:moveTo>
                    <a:pt x="1157477" y="1457294"/>
                  </a:moveTo>
                  <a:lnTo>
                    <a:pt x="739165" y="1457294"/>
                  </a:lnTo>
                  <a:lnTo>
                    <a:pt x="948321" y="2190070"/>
                  </a:lnTo>
                  <a:lnTo>
                    <a:pt x="1157477" y="1457294"/>
                  </a:lnTo>
                  <a:close/>
                </a:path>
                <a:path w="1896744" h="2190115">
                  <a:moveTo>
                    <a:pt x="0" y="547517"/>
                  </a:moveTo>
                  <a:lnTo>
                    <a:pt x="530021" y="1095034"/>
                  </a:lnTo>
                  <a:lnTo>
                    <a:pt x="0" y="1642551"/>
                  </a:lnTo>
                  <a:lnTo>
                    <a:pt x="739165" y="1457294"/>
                  </a:lnTo>
                  <a:lnTo>
                    <a:pt x="1717314" y="1457294"/>
                  </a:lnTo>
                  <a:lnTo>
                    <a:pt x="1366621" y="1095034"/>
                  </a:lnTo>
                  <a:lnTo>
                    <a:pt x="1717315" y="732773"/>
                  </a:lnTo>
                  <a:lnTo>
                    <a:pt x="739165" y="732773"/>
                  </a:lnTo>
                  <a:lnTo>
                    <a:pt x="0" y="547517"/>
                  </a:lnTo>
                  <a:close/>
                </a:path>
                <a:path w="1896744" h="2190115">
                  <a:moveTo>
                    <a:pt x="1717314" y="1457294"/>
                  </a:moveTo>
                  <a:lnTo>
                    <a:pt x="1157477" y="1457294"/>
                  </a:lnTo>
                  <a:lnTo>
                    <a:pt x="1896656" y="1642551"/>
                  </a:lnTo>
                  <a:lnTo>
                    <a:pt x="1717314" y="1457294"/>
                  </a:lnTo>
                  <a:close/>
                </a:path>
                <a:path w="1896744" h="2190115">
                  <a:moveTo>
                    <a:pt x="948321" y="0"/>
                  </a:moveTo>
                  <a:lnTo>
                    <a:pt x="739165" y="732773"/>
                  </a:lnTo>
                  <a:lnTo>
                    <a:pt x="1157477" y="732773"/>
                  </a:lnTo>
                  <a:lnTo>
                    <a:pt x="948321" y="0"/>
                  </a:lnTo>
                  <a:close/>
                </a:path>
                <a:path w="1896744" h="2190115">
                  <a:moveTo>
                    <a:pt x="1896656" y="547517"/>
                  </a:moveTo>
                  <a:lnTo>
                    <a:pt x="1157477" y="732773"/>
                  </a:lnTo>
                  <a:lnTo>
                    <a:pt x="1717315" y="732773"/>
                  </a:lnTo>
                  <a:lnTo>
                    <a:pt x="1896656" y="547517"/>
                  </a:lnTo>
                  <a:close/>
                </a:path>
              </a:pathLst>
            </a:custGeom>
            <a:solidFill>
              <a:srgbClr val="E4012B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7504A5D-BD31-CE48-BD85-E315E959D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340" y="8975146"/>
            <a:ext cx="1581548" cy="7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0BFB8908-D73E-A847-A5D1-849BF90D3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8"/>
          <a:stretch/>
        </p:blipFill>
        <p:spPr>
          <a:xfrm>
            <a:off x="1737495" y="-1"/>
            <a:ext cx="4297411" cy="10058401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60CB293-F9F9-0F41-B39B-0D556A64B348}"/>
              </a:ext>
            </a:extLst>
          </p:cNvPr>
          <p:cNvSpPr/>
          <p:nvPr/>
        </p:nvSpPr>
        <p:spPr>
          <a:xfrm>
            <a:off x="1873458" y="9424802"/>
            <a:ext cx="594077" cy="567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4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F40F9-F374-AE40-B31F-4438345ED0E0}"/>
              </a:ext>
            </a:extLst>
          </p:cNvPr>
          <p:cNvSpPr txBox="1"/>
          <p:nvPr/>
        </p:nvSpPr>
        <p:spPr>
          <a:xfrm>
            <a:off x="1796227" y="9444170"/>
            <a:ext cx="7508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222222"/>
                </a:solidFill>
                <a:latin typeface="Open Sans"/>
              </a:rPr>
              <a:t>Elimine</a:t>
            </a:r>
            <a:r>
              <a:rPr lang="en-US" sz="900" b="1" dirty="0">
                <a:solidFill>
                  <a:srgbClr val="222222"/>
                </a:solidFill>
                <a:latin typeface="Open Sans"/>
              </a:rPr>
              <a:t> y </a:t>
            </a:r>
            <a:r>
              <a:rPr lang="en-US" sz="900" b="1" dirty="0" err="1">
                <a:solidFill>
                  <a:srgbClr val="222222"/>
                </a:solidFill>
                <a:latin typeface="Open Sans"/>
              </a:rPr>
              <a:t>añada</a:t>
            </a:r>
            <a:r>
              <a:rPr lang="en-US" sz="9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Open Sans"/>
              </a:rPr>
              <a:t>su</a:t>
            </a:r>
            <a:r>
              <a:rPr lang="en-US" sz="900" b="1" dirty="0">
                <a:solidFill>
                  <a:srgbClr val="222222"/>
                </a:solidFill>
                <a:latin typeface="Open Sans"/>
              </a:rPr>
              <a:t> logo </a:t>
            </a:r>
            <a:r>
              <a:rPr lang="en-US" sz="900" b="1" dirty="0" err="1">
                <a:solidFill>
                  <a:srgbClr val="222222"/>
                </a:solidFill>
                <a:latin typeface="Open Sans"/>
              </a:rPr>
              <a:t>aquí</a:t>
            </a:r>
            <a:r>
              <a:rPr lang="en-US" sz="900" b="1" dirty="0">
                <a:solidFill>
                  <a:srgbClr val="222222"/>
                </a:solidFill>
                <a:latin typeface="Open Sans"/>
              </a:rPr>
              <a:t> 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279B06-49AD-AE4F-A507-6E7FCD7A39D4}"/>
              </a:ext>
            </a:extLst>
          </p:cNvPr>
          <p:cNvSpPr txBox="1"/>
          <p:nvPr/>
        </p:nvSpPr>
        <p:spPr>
          <a:xfrm>
            <a:off x="2290054" y="9337301"/>
            <a:ext cx="319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Número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contacto</a:t>
            </a:r>
            <a:r>
              <a:rPr lang="en-US" sz="1400" dirty="0">
                <a:solidFill>
                  <a:schemeClr val="bg1"/>
                </a:solidFill>
              </a:rPr>
              <a:t> (000) 000-000</a:t>
            </a:r>
          </a:p>
        </p:txBody>
      </p:sp>
    </p:spTree>
    <p:extLst>
      <p:ext uri="{BB962C8B-B14F-4D97-AF65-F5344CB8AC3E}">
        <p14:creationId xmlns:p14="http://schemas.microsoft.com/office/powerpoint/2010/main" val="95476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D035275-05E8-9242-98A2-DF29031DA107}"/>
              </a:ext>
            </a:extLst>
          </p:cNvPr>
          <p:cNvSpPr txBox="1"/>
          <p:nvPr/>
        </p:nvSpPr>
        <p:spPr>
          <a:xfrm>
            <a:off x="2290054" y="9337301"/>
            <a:ext cx="319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Number (000) 000-000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CFDCF-25DB-2141-8F31-A1E9BF3DC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0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D035275-05E8-9242-98A2-DF29031DA107}"/>
              </a:ext>
            </a:extLst>
          </p:cNvPr>
          <p:cNvSpPr txBox="1"/>
          <p:nvPr/>
        </p:nvSpPr>
        <p:spPr>
          <a:xfrm>
            <a:off x="2290054" y="9337301"/>
            <a:ext cx="319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Number (000) 000-000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AB454-EA2A-294B-9895-6AA97CEE7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8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D035275-05E8-9242-98A2-DF29031DA107}"/>
              </a:ext>
            </a:extLst>
          </p:cNvPr>
          <p:cNvSpPr txBox="1"/>
          <p:nvPr/>
        </p:nvSpPr>
        <p:spPr>
          <a:xfrm>
            <a:off x="2290054" y="9337301"/>
            <a:ext cx="319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Number (000) 000-000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22389-096A-6440-93C4-50B2B7994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6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0965D9DA52FA4C85C71C0ACCD3AE17" ma:contentTypeVersion="10" ma:contentTypeDescription="Create a new document." ma:contentTypeScope="" ma:versionID="5bd5e081bde95a6786839ca87f1fb416">
  <xsd:schema xmlns:xsd="http://www.w3.org/2001/XMLSchema" xmlns:xs="http://www.w3.org/2001/XMLSchema" xmlns:p="http://schemas.microsoft.com/office/2006/metadata/properties" xmlns:ns2="b486299c-ca52-4312-9ec7-58ae14650515" xmlns:ns3="875a6b54-38f2-42c1-8b55-010005c2ce3e" targetNamespace="http://schemas.microsoft.com/office/2006/metadata/properties" ma:root="true" ma:fieldsID="165b27618b0cbcbce8d7cd81054e9227" ns2:_="" ns3:_="">
    <xsd:import namespace="b486299c-ca52-4312-9ec7-58ae14650515"/>
    <xsd:import namespace="875a6b54-38f2-42c1-8b55-010005c2c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6299c-ca52-4312-9ec7-58ae14650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a6b54-38f2-42c1-8b55-010005c2c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75FAE0-1CA3-4B00-996B-190CD57F164D}"/>
</file>

<file path=customXml/itemProps2.xml><?xml version="1.0" encoding="utf-8"?>
<ds:datastoreItem xmlns:ds="http://schemas.openxmlformats.org/officeDocument/2006/customXml" ds:itemID="{B010E7AD-3C58-4F7C-B1FE-86F783758EBB}"/>
</file>

<file path=customXml/itemProps3.xml><?xml version="1.0" encoding="utf-8"?>
<ds:datastoreItem xmlns:ds="http://schemas.openxmlformats.org/officeDocument/2006/customXml" ds:itemID="{BEB8F525-63E0-44CE-8B89-832F8866D0A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55</Words>
  <Application>Microsoft Office PowerPoint</Application>
  <PresentationFormat>Custom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Chicago Concept Executions 09_09 v3</dc:title>
  <cp:lastModifiedBy>Eva Pareja</cp:lastModifiedBy>
  <cp:revision>22</cp:revision>
  <dcterms:created xsi:type="dcterms:W3CDTF">2020-11-11T00:20:26Z</dcterms:created>
  <dcterms:modified xsi:type="dcterms:W3CDTF">2020-12-03T19:59:52Z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2020-09-09T00:00:00Z</vt:filetime>
  </property>
  <property fmtid="{D5CDD505-2E9C-101B-9397-08002B2CF9AE}" pid="3" name="Creator">
    <vt:lpwstr>Keynote</vt:lpwstr>
  </property>
  <property fmtid="{D5CDD505-2E9C-101B-9397-08002B2CF9AE}" pid="4" name="LastSaved">
    <vt:filetime>2020-11-11T00:00:00Z</vt:filetime>
  </property>
  <property fmtid="{D5CDD505-2E9C-101B-9397-08002B2CF9AE}" pid="5" name="ContentTypeId">
    <vt:lpwstr>0x0101006A0965D9DA52FA4C85C71C0ACCD3AE17</vt:lpwstr>
  </property>
</Properties>
</file>