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10.111.4.67/#/workbooks/1174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ECD4A615-867E-46B5-A7AE-1591A64E6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JISC Data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5B4806F4-FE87-4DBF-9639-3803BCE481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File created on: 4/13/2022 10:43:44 AM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Demographics">
            <a:extLst>
              <a:ext uri="{FF2B5EF4-FFF2-40B4-BE49-F238E27FC236}">
                <a16:creationId xmlns:a16="http://schemas.microsoft.com/office/drawing/2014/main" id="{24DDC049-5C5E-49E6-98AB-4622559E9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" y="0"/>
            <a:ext cx="10408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Dispositions">
            <a:extLst>
              <a:ext uri="{FF2B5EF4-FFF2-40B4-BE49-F238E27FC236}">
                <a16:creationId xmlns:a16="http://schemas.microsoft.com/office/drawing/2014/main" id="{7987FB74-5ACE-4C70-A5EC-574D8E4B6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" y="0"/>
            <a:ext cx="10408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Recidivism">
            <a:extLst>
              <a:ext uri="{FF2B5EF4-FFF2-40B4-BE49-F238E27FC236}">
                <a16:creationId xmlns:a16="http://schemas.microsoft.com/office/drawing/2014/main" id="{F0ED93C6-D32D-435F-9516-87FA26793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" y="0"/>
            <a:ext cx="10408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Arrest Types">
            <a:extLst>
              <a:ext uri="{FF2B5EF4-FFF2-40B4-BE49-F238E27FC236}">
                <a16:creationId xmlns:a16="http://schemas.microsoft.com/office/drawing/2014/main" id="{C038633C-C879-49A1-994B-01D99547E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" y="0"/>
            <a:ext cx="10408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Alternate Dispositions">
            <a:extLst>
              <a:ext uri="{FF2B5EF4-FFF2-40B4-BE49-F238E27FC236}">
                <a16:creationId xmlns:a16="http://schemas.microsoft.com/office/drawing/2014/main" id="{818B9DCA-65CA-4BFD-82BA-6EBA36DF1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" y="0"/>
            <a:ext cx="10408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JISC Data Report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JISC Data Report</dc:title>
  <dc:creator>Gugger, Greg J.</dc:creator>
  <cp:lastModifiedBy>ben recht</cp:lastModifiedBy>
  <cp:revision>1</cp:revision>
  <dcterms:created xsi:type="dcterms:W3CDTF">2022-04-13T15:43:44Z</dcterms:created>
  <dcterms:modified xsi:type="dcterms:W3CDTF">2022-04-20T16:12:48Z</dcterms:modified>
</cp:coreProperties>
</file>